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TMRAS+FGGSAI+ArialMT"/>
      <p:regular r:id="rId18"/>
    </p:embeddedFont>
    <p:embeddedFont>
      <p:font typeface="OONNWO+MS-UIGothic"/>
      <p:regular r:id="rId19"/>
    </p:embeddedFont>
    <p:embeddedFont>
      <p:font typeface="GFGOEG+VCNSVJ+MicrosoftYaHei-Bold"/>
      <p:regular r:id="rId20"/>
    </p:embeddedFont>
    <p:embeddedFont>
      <p:font typeface="BLILCL+GQPIHL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B59D-E166-42C8-B558-4D5FF462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5E91-D48B-44A5-9BBF-C08F5753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8ADAE-2C57-48A5-89D9-DD4975CC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68070-EADD-4C7F-B4CC-104E65EF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49DD2-B773-4A3F-BA05-F3513054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07B67-6034-4A80-BF73-1990F117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27EFE-CD9E-4342-A34B-356DFB68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A2252-56ED-470F-B22A-C52B901F4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2FB2D-E221-4535-AED4-33C9DB1B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D90B-292A-48DF-BA22-3685F12F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02885-507C-4282-8B99-1CE52244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002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491421" cy="2977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的基本原理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流程与技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与前景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TMRAS+FGGSAI+ArialMT"/>
                <a:cs typeface="FTMRAS+FGGSA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OONNWO+MS-UIGothic"/>
                <a:cs typeface="OONNWO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ONNWO+MS-UIGothic"/>
                <a:cs typeface="OONNWO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FGOEG+VCNSVJ+MicrosoftYaHei-Bold"/>
                <a:cs typeface="GFGOEG+VCNSV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煤直接液化生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的液体燃料主要成分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是芳香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烷烃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烯烃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等，可以作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燃料油使用，也可以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一步加工成汽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油、柴油等成品油。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7630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873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煤直接液化技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的研究始于</a:t>
            </a:r>
            <a:r>
              <a:rPr sz="15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20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初，但由于各种原因，直到</a:t>
            </a:r>
          </a:p>
          <a:p>
            <a:pPr marL="6222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20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70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年代，随着石油危机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的出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，才开始得到广泛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目前，世界上有多个国家和地区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74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中国在</a:t>
            </a:r>
            <a:r>
              <a:rPr sz="15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20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80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年代开始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煤直接液化的研究和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，目前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建立了多座煤直接液化工厂，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并投入生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建立了煤直接液化工厂，生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的液体燃料可以替代石油，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解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了石油短缺的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LILCL+GQPIHL+MicrosoftYaHei"/>
                <a:cs typeface="BLILCL+GQPIHL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煤的化学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构与性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煤是一种由古老的植物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体在无氧或低氧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境中，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经过长时间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解形成的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、有机、高碳燃料。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煤的化学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构包括芳香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、脂肪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和少量的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，其中芳香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是煤的主要成分。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煤的性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取决于其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地、形成年代、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含量和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ONNWO+MS-UIGothic"/>
                <a:cs typeface="OONNWO+MS-UIGothic"/>
              </a:rPr>
              <a:t>解温度等因素。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煤直接液化的化学反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应过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FGOEG+VCNSVJ+MicrosoftYaHei-Bold"/>
                <a:cs typeface="GFGOEG+VCNSV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FGOEG+VCNSVJ+MicrosoftYaHei-Bold"/>
                <a:cs typeface="GFGOEG+VCNSV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煤直接液化催化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的作用与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催化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在煤直接液化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程中起着关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作用，它可以降低反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活化能，提高反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常用的煤直接液化催化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基、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镍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基和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钴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基催化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等。催化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取决于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原煤性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、反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条件和目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标产</a:t>
            </a:r>
            <a:r>
              <a:rPr sz="1350">
                <a:solidFill>
                  <a:srgbClr val="FFFFFF"/>
                </a:solidFill>
                <a:latin typeface="OONNWO+MS-UIGothic"/>
                <a:cs typeface="OONNWO+MS-UIGothic"/>
              </a:rPr>
              <a:t>品等因素。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典型煤直接液化工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神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华</a:t>
            </a: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煤直接液化工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FGOEG+VCNSVJ+MicrosoftYaHei-Bold"/>
                <a:cs typeface="GFGOEG+VCNSVJ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延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石油集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煤直接液化工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FGOEG+VCNSVJ+MicrosoftYaHei-Bold"/>
                <a:cs typeface="GFGOEG+VCNSVJ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FGOEG+VCNSVJ+MicrosoftYaHei-Bold"/>
                <a:cs typeface="GFGOEG+VCNSVJ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2226056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GFGOEG+VCNSVJ+MicrosoftYaHei-Bold"/>
                <a:cs typeface="GFGOEG+VCNSVJ+MicrosoftYaHei-Bold"/>
              </a:rPr>
              <a:t>Shell</a:t>
            </a:r>
            <a:r>
              <a:rPr sz="1600">
                <a:solidFill>
                  <a:srgbClr val="00B6FF"/>
                </a:solidFill>
                <a:latin typeface="OONNWO+MS-UIGothic"/>
                <a:cs typeface="OONNWO+MS-UIGothic"/>
              </a:rPr>
              <a:t>煤直接液化工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煤直接液化技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OONNWO+MS-UIGothic"/>
                <a:cs typeface="OONNWO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B6FF"/>
                </a:solidFill>
                <a:latin typeface="OONNWO+MS-UIGothic"/>
                <a:cs typeface="OONNWO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ONNWO+MS-UIGothic"/>
                <a:cs typeface="OONNWO+MS-UIGothic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https://d.book118.com/288110020070006042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FTMRAS+FGGSAI+ArialMT</vt:lpstr>
      <vt:lpstr>Times New Roman</vt:lpstr>
      <vt:lpstr>OONNWO+MS-UIGothic</vt:lpstr>
      <vt:lpstr>SimSun</vt:lpstr>
      <vt:lpstr>GFGOEG+VCNSVJ+MicrosoftYaHei-Bold</vt:lpstr>
      <vt:lpstr>BLILCL+GQPIHL+MicrosoftYaHei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2024-09-21T16:39:02.042</cp:lastPrinted>
  <dcterms:created xsi:type="dcterms:W3CDTF">2024-09-21T08:39:02Z</dcterms:created>
  <dcterms:modified xsi:type="dcterms:W3CDTF">2024-09-21T08:39:03Z</dcterms:modified>
</cp:coreProperties>
</file>