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82425F-B426-46BA-A837-10BFBFCC2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607590-7A73-47AA-902F-FAC3F7F3A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4B7FB-7886-495C-9C25-BB083B731D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F9E07C-BCAE-49A3-B2F3-B574BD689A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58AA84-9740-432B-836D-CDE2B527CB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C97E2E-E558-4D4B-9BB6-F268EC35A6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C0BF97-BC1C-4B25-8BB3-D8A347B4DE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AE3D1-DF0D-44DD-A793-4994A938E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60AB32-9B13-4853-9F45-5882FEB149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82A993-B8FC-498F-9708-7ED9E1B6B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D1440-2094-4898-BEFC-8D0BDBF2D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11002312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solidFill>
                <a:latin typeface="Arial"/>
                <a:ea typeface="Arial"/>
                <a:cs typeface="Arial"/>
              </a:rPr>
              <a:t>服装企业营销策略中期研究报告</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汇报人：XXX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研究背景与目的</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营销策略现状分析</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中期营销策略调整建议</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营销策略实施与监控</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预期效果与风险控制</a:t>
            </a:r>
          </a:p>
          <a:p>
            <a:pPr marL="203200" lvl="0" indent="-203200">
              <a:lnSpc>
                <a:spcPct val="150000"/>
              </a:lnSpc>
              <a:buFont typeface="Arial"/>
              <a:buChar char="•"/>
            </a:pPr>
            <a:r>
              <a:rPr lang="en-US" sz="2400" b="1">
                <a:solidFill>
                  <a:schemeClr val="accent1">
                    <a:lumMod val="20000"/>
                    <a:lumOff val="80000"/>
                  </a:schemeClr>
                </a:solidFill>
                <a:latin typeface="Microsoft Yahei"/>
                <a:ea typeface="Microsoft Yahei"/>
                <a:cs typeface="Microsoft Yahei"/>
              </a:rPr>
              <a:t>研究结论与展望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研究背景与目的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服装市场竞争加剧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随着全球化进程的加速，国内外服装品牌纷纷涌入市场，竞争日趋激烈。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消费者需求多样化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消费者对服装的需求从单纯的功能性向个性化、时尚化转变，对品质和品牌的要求也越来越高。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营销环境变化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互联网和新媒体的兴起改变了传统的营销模式，要求企业不断创新营销策略以适应市场变化。</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探索有效的营销策略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满足消费者需求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提升品牌形象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优化资源配置</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通过研究和分析，探索适合服装企业的中期营销策略，提高品牌知名度和市场份额。</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通过创新的营销手段，提升品牌形象和价值，增强品牌竞争力。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深入了解消费者需求，制定有针对性的营销策略，提升消费者满意度和忠诚度。</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合理配置企业资源，实现营销策略的高效执行，提高企业的盈利能力。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营销策略现状分析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产品策略是服装企业营销的核心，直接影响着企业的市场表现和品牌形象。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目前，大多数服装企业的产品策略主要集中在款式、面料和设计上，强调个性化、时尚感和品牌特色。然而，随着消费者需求的不断变化，企业需要更加注重产品的品质、舒适度和可持续性。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价格策略是服装企业营销的重要环节，直接关系到企业的盈利能力和市场占有率。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目前，大多数服装企业的价格策略主要采用成本加法和竞争比较法，根据产品成本、市场需求和竞争状况制定价格。然而，随着消费者对品牌和品质的追求，企业需要更加注重价格与品牌形象和产品价值的匹配度。</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价格策略现状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渠道策略是服装企业营销的关键环节，直接关系到产品的流通效率和销售网络的覆盖范围。</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目前，大多数服装企业的渠道策略主要采用实体店和电商平台相结合的方式，通过线上线下的融合来拓展销售渠道。然而，随着电商平台的竞争加剧和消费者购物习惯的改变，企业需要更加注重渠道的创新和多元化，如社交电商、直播带货等新兴渠道。</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渠道策略现状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促销策略是服装企业营销的重要手段，能够刺激消费者的购买欲望和提升销售业绩。</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大多数服装企业的促销策略主要包括打折、满减、赠品等形式，通过优惠活动吸引消费者。然而，随着消费者对品牌和品质的追求，企业需要更加注重促销活动的创意性和精准性，以提高消费者的忠诚度和参与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促销策略现状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schemeClr>
                </a:solidFill>
                <a:latin typeface="Microsoft Yahei"/>
                <a:ea typeface="Microsoft Yahei"/>
                <a:cs typeface="Microsoft Yahei"/>
              </a:rPr>
              <a:t>中期营销策略调整建议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优化产品线，提高产品质量</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鼓励设计师进行创新设计，推出更多符合潮流趋势和个性化需求的服装款式。通过市场调查了解消费者需求，为不同消费群体提供定制化产品。</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针对市场需求进行产品线优化，减少低销量的产品，增加高销量的产品。同时，加强产品质量控制，提高消费者满意度。</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加强品牌建设，提升品牌形象</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创新设计，满足个性化需求</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通过品牌故事、品牌形象代言人等方式提升品牌知名度和美誉度。同时，加强品牌与消费者之间的互动，提高品牌忠诚度。</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产品策略调整建议</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https://d.book118.com/288110023125006044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2024-09-25T02:41:37.321</cp:lastPrinted>
  <dcterms:created xsi:type="dcterms:W3CDTF">2024-09-24T18:41:37Z</dcterms:created>
  <dcterms:modified xsi:type="dcterms:W3CDTF">2024-09-24T18:41:39Z</dcterms:modified>
</cp:coreProperties>
</file>