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D6AB4-CFD5-4302-A914-770E2E8A6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DA0D6-DD7D-4407-B4F0-3DD6AD9D9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1032D-296C-4661-9922-2C31D43F2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48D12-A43C-4DAF-A353-E167F9627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CB34CF-9E09-4CA1-AF73-227471F9F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3B9EAC-55F3-4A7B-8D67-94E41EF14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477294-9EC7-4A05-AD8A-737D5EBF7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FF9F5-FE4C-424F-ABB4-BB55B72B9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19CEE-A29E-4916-837F-BDA3199CD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957CD-DAB4-4234-B790-468CFAD0A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53312-0E8F-49ED-A85A-699A5C2C6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10077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从PKPD谈舒普深的给药方案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舒普深概述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PKPD原理及在舒普深中的应用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舒普深给药方案制定与优化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舒普深概述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舒普深（Ceftolozane/Tazobactam）是一种新型的头孢菌素类抗生素，由头孢唑兰和β-内酰胺酶抑制剂他唑巴坦组成。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舒普深具有广谱抗菌活性，对革兰氏阳性菌、革兰氏阴性菌以及厌氧菌均有良好的抗菌效果。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舒普深的药物代谢动力学特性表明，该药物在体内分布广泛，半衰期适中，可通过静脉注射或口服给药。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舒普深药物特性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舒普深主要用于治疗由敏感菌引起的各种感染，如呼吸道感染、泌尿道感染、皮肤软组织感染、腹腔内感染等。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对头孢类药物过敏的患者禁用；严重肾功能不全患者慎用；孕妇及哺乳期妇女用药需谨慎。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在国外，舒普深已被广泛应用于临床，成为治疗多种细菌感染的有效药物之一。其疗效和安全性得到了广泛的认可。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在国内，舒普深也逐渐被引入临床，并在多个领域取得了显著的疗效。然而，由于价格较高和医保政策限制等因素，其在国内的应用仍有一定的局限性。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PKPD原理及在舒普深中的应用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PKPD基本原理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药物代谢动力学（PK）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研究药物在体内的吸收、分布、代谢和排泄过程，描述药物浓度随时间变化的规律。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药物效应动力学（PD）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研究药物与机体相互作用所引起的生物效应及其机制，包括药物作用机制、作用强度和持续时间等。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PKPD结合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将药物代谢动力学和药物效应动力学相结合，综合考虑药物在体内的过程和产生的效应，为临床合理用药提供科学依据。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舒普深是一种广谱抗生素，通过抑制细菌细胞壁合成发挥杀菌作用。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其PK特点包括口服吸收良好、生物利用度高、半衰期长等，使得药物在体内能够维持有效浓度。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PD方面，舒普深对多种革兰氏阳性和阴性细菌具有强大的杀菌活性，且不易产生耐药性。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舒普深PKPD特点分析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监测治疗效果和不良反应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密切观察患者的病情变化和治疗反应，及时调整给药方案，确保治疗的安全性和有效性。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根据患者具体情况制定给药方案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考虑患者的年龄、性别、体重、病情严重程度等因素，制定个体化的给药方案。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调整剂量和给药间隔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根据PKPD原理，结合舒普深的PK特点和PD效应，调整药物剂量和给药间隔，以达到最佳的治疗效果。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个体化给药方案设计思路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舒普深给药方案制定与优化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https://d.book118.com/288110077031006044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2024-09-24T03:52:04.226</cp:lastPrinted>
  <dcterms:created xsi:type="dcterms:W3CDTF">2024-09-23T19:52:04Z</dcterms:created>
  <dcterms:modified xsi:type="dcterms:W3CDTF">2024-09-23T19:52:06Z</dcterms:modified>
</cp:coreProperties>
</file>