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B077ED-B063-445D-96CC-F36F19FED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E3A040-8058-477F-9D6B-BF90F9F65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61FC22-A3E9-4691-AA57-0AD692900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7A10DE-1465-4FD9-B5DF-BBADEC4E6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508B79-ADC2-4006-B35D-B345F4F35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FBBEF9-49AA-4210-BB6F-EEB7B1BFF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A57837-27B6-44A9-BE0A-CBAA18C85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7F84D7-777E-4DE4-8E4F-6C187D1F7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B66886-891F-4DBB-BE74-9F5716673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423D60-DF93-4E93-8BD7-EA6A9B552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CB3C0E-3F73-4007-99FC-E25355561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11011403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版本控制与协同编辑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版本控制概念与原理
 常见版本控制工具介绍
 版本控制工作流程演示
 协同编辑的概念与重要性
 协同编辑工具与功能特点
 协同编辑工作流程详解
 版本控制与协同编辑实际应用
 总结与展望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版本控制概念与原理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版本控制与协同编辑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版本控制概念与原理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1.版本控制是一种用于管理文件或项目变更的系统，可以追踪和记录文件的每一次修改。</a:t>
            </a:r>
          </a:p>
          <a:p>
            <a:r>
              <a:t>2.通过版本控制，用户可以查看、对比、恢复文件的历史版本，保证数据的一致性和可追溯性。</a:t>
            </a:r>
          </a:p>
          <a:p>
            <a:r>
              <a:t>3.版本控制系统通常包括集中式版本控制和分布式版本控制两类。</a:t>
            </a:r>
          </a:p>
          <a:p>
            <a:r>
              <a:t>版本控制是现代软件开发和文档管理的重要工具，可以有效协调多人协同编辑和修改的情况，提高工作效率和数据安全性。通过版本控制系统，用户可以更加灵活地管理和追踪文件的变更历史，保证数据的一致性和完整性，为项目管理和团队协作提供有力的支持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版本控制原理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1.版本控制系统通过记录文件的每一次修改，生成不同的版本，以便用户可以随时查看、对比和恢复历史版本。</a:t>
            </a:r>
          </a:p>
          <a:p>
            <a:r>
              <a:t>2.版本控制系统通常采用差异算法，仅保存文件变更的部分，以减小存储空间和提高效率。</a:t>
            </a:r>
          </a:p>
          <a:p>
            <a:r>
              <a:t>3.版本控制系统还具有冲突解决机制，可以协调不同用户同时对同一文件进行修改的情况。</a:t>
            </a:r>
          </a:p>
          <a:p>
            <a:r>
              <a:t>版本控制原理是版本控制系统的核心，通过差异算法和冲突解决机制等技术，实现了对文件变更的有效管理和控制，为用户提供了一种方便、可靠、高效的版本控制解决方案。在现代软件开发和文档管理中，版本控制系统已经成为必不可少的工具之一，为团队协作和数据管理提供了强有力的支持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版本控制概念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常见版本控制工具介绍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版本控制与协同编辑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常见版本控制工具介绍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1.分布式版本控制系统，具有高度的灵活性和可扩展性。</a:t>
            </a:r>
          </a:p>
          <a:p>
            <a:r>
              <a:t>2.支持非线性开发，允许多个开发者同时对同一代码库进行操作。</a:t>
            </a:r>
          </a:p>
          <a:p>
            <a:r>
              <a:t>3.提供强大的分支管理功能，适用于大型项目的开发和管理。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SVN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1.集中式版本控制系统，具有较好的稳定性和成熟度。</a:t>
            </a:r>
          </a:p>
          <a:p>
            <a:r>
              <a:t>2.通过锁定机制避免冲突，适合小型团队协同工作。</a:t>
            </a:r>
          </a:p>
          <a:p>
            <a:r>
              <a:t>3.操作相对简单，学习成本低。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Git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常见版本控制工具介绍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Mercurial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1.分布式版本控制系统，具有较好的性能和扩展性。</a:t>
            </a:r>
          </a:p>
          <a:p>
            <a:r>
              <a:t>2.提供可视化操作界面，简化复杂操作。</a:t>
            </a:r>
          </a:p>
          <a:p>
            <a:r>
              <a:t>3.支持跨平台使用，具备良好的兼容性。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Perforce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1.集中式版本控制系统，适用于大型企业的软件开发。</a:t>
            </a:r>
          </a:p>
          <a:p>
            <a:r>
              <a:t>2.提供强大的权限管理和审计功能，确保数据安全。</a:t>
            </a:r>
          </a:p>
          <a:p>
            <a:r>
              <a:t>3.支持二进制文件的管理，满足特定需求。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常见版本控制工具介绍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Bitbucket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1.基于云的版本控制系统，提供便捷的团队协作功能。</a:t>
            </a:r>
          </a:p>
          <a:p>
            <a:r>
              <a:t>2.集成持续集成/持续部署（CI/CD）工具，提高开发效率。</a:t>
            </a:r>
          </a:p>
          <a:p>
            <a:r>
              <a:t>3.支持与Jira等项目管理工具的无缝对接，方便项目管理。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GitHub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1.全球最大的开源社区，提供丰富的资源和协作机会。</a:t>
            </a:r>
          </a:p>
          <a:p>
            <a:r>
              <a:t>2.通过PullRequest机制鼓励代码审查，提高代码质量。</a:t>
            </a:r>
          </a:p>
          <a:p>
            <a:r>
              <a:t>3.提供丰富的第三方工具和插件，满足各种开发需求。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版本控制工作流程演示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版本控制与协同编辑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版本控制工作流程演示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版本控制的基本概念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1.版本控制是一种用于管理软件代码变更的技术，允许多个开发者协同编辑同一份代码。</a:t>
            </a:r>
          </a:p>
          <a:p>
            <a:r>
              <a:t>2.版本控制系统可以跟踪代码的每一次更改，以便于恢复、比较和合并不同版本的代码。</a:t>
            </a:r>
          </a:p>
          <a:p>
            <a:r>
              <a:t>3.常见的版本控制系统包括Git和SVN。</a:t>
            </a:r>
          </a:p>
          <a:p>
            <a:r>
              <a:t>版本控制是现代软件开发中不可或缺的一环，它提供了对代码变更的精细控制，使得多个开发者可以协同工作而不会相互干扰。通过版本控制系统，开发者可以更加专注于代码的编写和功能的实现，而不必担心代码的管理和冲突解决等问题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版本控制的工作流程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1.版本控制的工作流程包括检出、修改、提交和合并等步骤。</a:t>
            </a:r>
          </a:p>
          <a:p>
            <a:r>
              <a:t>2.开发者需要先从版本库中检出代码，然后进行修改和测试，最后将修改后的代码提交到版本库。</a:t>
            </a:r>
          </a:p>
          <a:p>
            <a:r>
              <a:t>3.当多个开发者同时修改同一份代码时，需要进行合并操作以解决冲突。</a:t>
            </a:r>
          </a:p>
          <a:p>
            <a:r>
              <a:t>版本控制的工作流程可以帮助开发者有效地管理代码的变更和冲突，确保代码的质量和稳定性。通过遵循一定的流程和规范，开发者可以更加高效地进行协作和开发，减少出错和返工的可能性。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版本控制工作流程演示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1.分支管理是版本控制中的重要概念，允许多个开发者在独立的分支上进行开发和测试。</a:t>
            </a:r>
          </a:p>
          <a:p>
            <a:r>
              <a:t>2.通过创建分支，开发者可以在不影响主分支的情况下进行代码的修改和实验。</a:t>
            </a:r>
          </a:p>
          <a:p>
            <a:r>
              <a:t>3.分支管理可以有效地隔离不同功能或模块的开发，提高开发效率和代码质量。</a:t>
            </a:r>
          </a:p>
          <a:p>
            <a:r>
              <a:t>分支管理是版本控制中的重要技术，它可以帮助开发者更好地组织和管理代码的变更和依赖关系。通过创建独立的分支，开发者可以在不影响其他代码的情况下进行开发和测试，减少代码的冲突和错误。同时，分支管理也可以提高代码的复用性和可维护性，降低维护成本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版本控制的协同编辑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1.协同编辑是版本控制中的重要功能，允许多个开发者同时编辑同一份代码。</a:t>
            </a:r>
          </a:p>
          <a:p>
            <a:r>
              <a:t>2.协同编辑需要解决多个开发者之间的冲突和合并问题，确保代码的一致性和稳定性。</a:t>
            </a:r>
          </a:p>
          <a:p>
            <a:r>
              <a:t>3.常见的协同编辑工具包括GitHub、GitLab和Bitbucket等。</a:t>
            </a:r>
          </a:p>
          <a:p>
            <a:r>
              <a:t>协同编辑是版本控制中的核心功能之一，它可以提高多个开发者之间的协作效率，减少代码的冲突和错误。通过协同编辑工具，开发者可以实时查看其他人的修改和评论，及时进行反馈和调整，确保代码的质量和稳定性。同时，协同编辑也可以促进知识的共享和传递，提高团队的整体水平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版本控制的分支管理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版本控制工作流程演示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版本控制的未来发展趋势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1.版本控制未来将更加注重智能化和自动化，提高开发效率和代码质量。</a:t>
            </a:r>
          </a:p>
          <a:p>
            <a:r>
              <a:t>2.云计算和分布式技术将在版本控制中发挥越来越重要的作用，提高版本库的可靠性和扩展性。</a:t>
            </a:r>
          </a:p>
          <a:p>
            <a:r>
              <a:t>3.版本控制将与人工智能和机器学习等技术相结合，提供更加智能的代码管理和推荐功能。</a:t>
            </a:r>
          </a:p>
          <a:p>
            <a:r>
              <a:t>随着技术的不断发展和应用，版本控制未来将更加注重智能化和自动化，提高开发效率和代码质量。同时，云计算和分布式技术也将在版本控制中发挥越来越重要的作用，提高版本库的可靠性和扩展性。未来版本控制将与人工智能和机器学习等技术相结合，提供更加智能的代码管理和推荐功能，帮助开发者更加高效地进行开发和协作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协同编辑的概念与重要性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版本控制与协同编辑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协同编辑的概念与重要性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协同编辑的定义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1.协同编辑是指多人同时在线对同一文档进行编辑和修改的过程。</a:t>
            </a:r>
          </a:p>
          <a:p>
            <a:r>
              <a:t>2.协同编辑可实现实时同步，保证团队成员之间的信息一致性和及时性。</a:t>
            </a:r>
          </a:p>
          <a:p>
            <a:r>
              <a:t>3.协同编辑不仅提高了工作效率，还能加强团队协作和沟通。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协同编辑的发展历程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1.早期的协同编辑主要基于传统的文档共享和版本控制工具。</a:t>
            </a:r>
          </a:p>
          <a:p>
            <a:r>
              <a:t>2.随着云计算技术的发展，协同编辑逐渐转向云端，实现了更高效、更便捷的协作方式。</a:t>
            </a:r>
          </a:p>
          <a:p>
            <a:r>
              <a:t>3.目前，协同编辑已成为数字化办公的重要组成部分，广泛应用于各个领域。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协同编辑的概念与重要性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1.提高工作效率：多人可同时编辑同一文档，减少重复工作和等待时间。</a:t>
            </a:r>
          </a:p>
          <a:p>
            <a:r>
              <a:t>2.加强团队协作：团队成员可实时看到其他人的修改，便于及时沟通和协作。</a:t>
            </a:r>
          </a:p>
          <a:p>
            <a:r>
              <a:t>3.提升文档质量：多人参与编辑，可以充分发挥各自的优势，提高文档的整体质量。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协同编辑的应用场景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1.团队协作：团队项目、共同撰写文档或报告等。</a:t>
            </a:r>
          </a:p>
          <a:p>
            <a:r>
              <a:t>2.异地协作：不同地点的团队成员可以同时编辑同一文档，实现高效沟通。</a:t>
            </a:r>
          </a:p>
          <a:p>
            <a:r>
              <a:t>3.实时反馈：需要在短时间内收集多人的意见和建议，如头脑风暴、评审会等。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协同编辑的优势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https://d.book118.com/288110114036006024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版本控制概念与原理</vt:lpstr>
      <vt:lpstr> 版本控制概念与原理</vt:lpstr>
      <vt:lpstr> 常见版本控制工具介绍</vt:lpstr>
      <vt:lpstr> 常见版本控制工具介绍</vt:lpstr>
      <vt:lpstr> 常见版本控制工具介绍</vt:lpstr>
      <vt:lpstr> 常见版本控制工具介绍</vt:lpstr>
      <vt:lpstr> 版本控制工作流程演示</vt:lpstr>
      <vt:lpstr> 版本控制工作流程演示</vt:lpstr>
      <vt:lpstr> 版本控制工作流程演示</vt:lpstr>
      <vt:lpstr> 版本控制工作流程演示</vt:lpstr>
      <vt:lpstr> 协同编辑的概念与重要性</vt:lpstr>
      <vt:lpstr> 协同编辑的概念与重要性</vt:lpstr>
      <vt:lpstr> 协同编辑的概念与重要性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2024-08-31T06:28:43.478</cp:lastPrinted>
  <dcterms:created xsi:type="dcterms:W3CDTF">2024-08-30T22:28:43Z</dcterms:created>
  <dcterms:modified xsi:type="dcterms:W3CDTF">2024-08-30T22:28:45Z</dcterms:modified>
</cp:coreProperties>
</file>