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10B69-8530-470F-9B94-165060658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88861-F10E-449E-ACDF-6638A6F5E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D6225-2494-4059-9E16-2DC23D047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1E318-AEE3-4B62-903E-A8AB30FCE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2CC98F-1673-4A7C-BF41-AF7DC39DA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83417B-07C3-4929-9AFA-AE022E163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B23B40-02F3-4C96-8E3E-31686A53F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B4DE3-4C43-46A0-8644-153ABA5B7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66626-A7DB-4196-BAEA-4B973A601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E6B43-21C6-4F85-9BD5-18DB6C1F4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58AE4-D1AE-4B01-BA8B-C2D5910EA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0117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如何定制完美的商业计划书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财务规划与预测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组织架构与人力资源管理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风险识别与应对策略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商业计划书是一份详细描述企业发展规划和策略的文档，用于向投资者、合作伙伴和其他利益相关者展示企业的商业价值和潜力。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主要目的是吸引投资、寻求合作伙伴、制定企业战略、规划运营流程等，以推动企业的成功发展。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明确企业战略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商业计划书有助于企业明确自身的发展战略和市场定位，从而指导企业在竞争激烈的市场中脱颖而出。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提升企业内部管理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商业计划书的制定过程有助于企业梳理自身业务流程和管理体系，提升企业内部管理效率和运营水平。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吸引投资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商业计划书是投资者评估企业投资潜力的重要依据，一份优秀的商业计划书能够增加企业获得投资的机会。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51" r="1245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商业计划书的重要性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封面与目录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商业计划书的封面应包含企业名称、标志、计划书名称等要素，目录则列出计划书的主要章节和页码。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摘要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摘要部分简要概括商业计划书的核心内容和亮点，激发读者的阅读兴趣。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详细介绍企业的背景、历史、经营范围、产品或服务等信息，让读者对企业有一个全面的了解。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商业计划书的基本结构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组织结构与管理团队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展示企业的组织结构、管理团队的专业背景和技能，以及人力资源计划等，体现企业的管理能力和人才优势。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服务或产品线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详细介绍企业的产品或服务特点、优势以及研发计划等，突出企业的创新能力和市场竞争力。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深入分析目标市场的规模、增长潜力、竞争格局以及消费者需求等，为企业制定市场策略提供依据。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商业计划书的基本结构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商业计划书的基本结构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营销与销售策略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阐述企业的营销策略、销售渠道和推广手段等，说明企业如何吸引和留住客户，实现销售目标。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附上一些补充材料，如市场调查报告、产品样本、合同样本等，增强商业计划书的说服力和可信度。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资金需求与使用计划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明确企业的资金需求和使用计划，包括资金用途、预计回报和退出策略等，为投资者提供决策依据。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财务预测与报表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提供企业的财务预测和报表，包括收入预测、利润与损失表、现金流量表等，展示企业的财务健康状况和盈利能力。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根据产品或服务的特点，选择具有潜力的目标市场，如特定行业、地域或消费群体。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对目标市场进行细分，识别不同细分市场的需求和特点，以便更精准地定位。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通过问卷调查、访谈、观察等方式，了解目标市场对产品或服务的需求和期望。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研究行业发展趋势、政策法规变化等，预测未来市场需求的变化。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识别竞争对手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列出主要的竞争对手，分析他们的产品或服务特点、市场份额和竞争优势。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评估竞争强度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运用波特五力模型等工具，分析行业的竞争强度和潜在威胁。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市场定位策略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差异化定位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强调产品或服务的独特性和优势，与竞争对手区分开来。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目标市场聚焦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专注于满足目标市场的特定需求，建立专业化和精细化的市场形象。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创新定位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通过技术创新、模式创新等手段，打破行业规则，创造新的市场需求。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明确产品的目标市场和消费者群体，以及产品在市场中的独特卖点。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设计不同规格、功能、价格的产品组合，以满足不同客户的需求。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预测产品的生命周期，制定相应的市场策略，确保产品在市场上的持续竞争力。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产品线规划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服务体系设计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售前服务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确保产品的顺利交付，包括物流、安装、调试等环节。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售中服务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提供产品维修、退换货等服务，解决客户在使用过程中遇到的问题。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提供产品咨询、技术支持等服务，协助客户了解产品并选择适合的产品。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对产品的核心技术和创新点进行专利申请，保护企业的技术成果。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商标注册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知识产权运用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注册产品商标，树立品牌形象，增强消费者认知度。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通过知识产权的转让、许可等方式，实现知识产权的经济价值。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知识产权保护与运用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收集客户、员工等各方面的反馈意见，了解产品和服务的不足之处。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80" b="188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0811" r="3081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针对收集到的反馈意见，制定相应的改进措施，不断优化产品和服务。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鼓励企业内部创新，探索新的产品和技术方向，保持企业在市场上的领先地位。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持续改进和创新策略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https://d.book118.com/288110117017006027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2024-09-04T18:14:20.277</cp:lastPrinted>
  <dcterms:created xsi:type="dcterms:W3CDTF">2024-09-04T10:14:20Z</dcterms:created>
  <dcterms:modified xsi:type="dcterms:W3CDTF">2024-09-04T10:14:22Z</dcterms:modified>
</cp:coreProperties>
</file>