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0B41D-5061-495C-841D-ECF49A345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A61CE-DDA4-4F70-BC67-9161C1D00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2C933-6A68-4299-91DF-6908686DD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2F1A4-3ECE-40EB-A975-CF5D7EFBD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4C034F-857D-45AE-AEC3-4B732993A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AC1145-3249-458F-A76E-3F504CB5A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46BE30-E86A-4830-B755-E898DA3F2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EED35-F2C3-4A05-92E8-DC054EF6A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A1409-97FA-4192-BC3D-9C10C08E2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47504-896F-4A43-92D3-BE803E0AD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70C8E-1EB2-4152-A964-3940CAAB4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12053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公司年度品牌推广总结报告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品牌推广策略回顾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产品推广策略实施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市场拓展与渠道建设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数据监测、评估及改进方向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品牌推广策略回顾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通过市场调研和竞品分析，明确品牌在市场中的定位，突出品牌独特性和差异化。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确立品牌定位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塑造品牌核心价值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提炼品牌核心价值，包括产品品质、服务体验、创新理念等，构建品牌独特的识别体系。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通过统一的视觉识别系统（VIS）和品牌传播物料，塑造鲜明、易识别的品牌形象。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品牌定位与核心价值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根据消费者需求、购买行为和市场竞争状况，对目标市场进行细分，确定目标市场群体。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深入了解目标受众的年龄、性别、地域、职业等特征，以及消费习惯、价值观等心理特征。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受众特征分析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持续关注市场动态和消费者需求变化，及时调整品牌推广策略，以满足目标市场的需求。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市场需求洞察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目标市场与受众分析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利用社交媒体、搜索引擎、网络广告等线上渠道，扩大品牌曝光度和知名度。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线上传播渠道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通过展会、活动、户外广告等线下渠道，增强品牌影响力和美誉度。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线下传播渠道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根据传播效果和市场反馈，不断调整和优化传播渠道布局，提高品牌传播效率。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渠道整合与优化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传播渠道选择及布局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合作伙伴资源整合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筛选与品牌定位相契合、具有行业影响力的合作伙伴，建立长期稳定的合作关系。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资源整合与共享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与合作伙伴共享资源，包括技术、人才、市场等方面，实现优势互补和互利共赢。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合作模式创新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探索多元化的合作模式，如联合营销、品牌联盟等，提升品牌竞争力和市场份额。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将视觉识别系统应用于公司宣传资料、办公用品、广告等各个方面，确保品牌形象的一致性和连贯性。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结合公司文化和市场定位，打造独特、易识别的视觉元素，包括标志、标准字、标准色等。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通过市场调查和数据分析，评估视觉识别系统在实际应用中的效果，不断优化和改进。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8174" r="2817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视觉识别系统设计及应用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建立健全的危机应对机制，积极应对品牌危机，维护品牌形象。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通过优质的产品和服务，赢得客户的信任和好评，形成积极的口碑传播。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舆论引导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密切关注市场动态和客户需求，及时发布权威信息，引导舆论走向，树立行业领导地位。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口碑营销与舆论引导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75" r="278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活动策划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根据市场趋势和客户需求，策划具有创意和吸引力的线上线下活动，提升品牌知名度和影响力。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活动执行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精心组织、周密安排，确保活动的顺利进行和目标的达成。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对活动效果进行全面评估，总结经验教训，为未来的活动提供借鉴和改进方向。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线上线下活动策划及执行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根据公司特点和目标受众，选择合适的社交媒体平台进行品牌推广。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定期发布高质量、有趣味性的内容，吸引目标受众的关注和互动。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内容运营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运用数据分析工具，对社交媒体运营效果进行实时监测和评估，优化推广策略。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社交媒体运营及互动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产品推广策略实施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成功推出多款新品，包括高端系列和创新型产品，满足不同消费者需求。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新品发布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新品在市场上的反响热烈，销售额和市场份额均有所提升。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市场反响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通过线上线下多渠道宣传，提高品牌知名度和曝光率。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新品发布及市场反响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重点产品在市场上的份额逐步提升，竞争力增强。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客户对重点产品的满意度较高，口碑良好。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重点产品销售额实现显著增长，超出预期目标。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重点产品推广效果评估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根据竞品分析结果，制定差异化策略，突出自身产品特点和优势。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创新研发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加强研发力度，不断推出具有创新性和竞争力的新产品。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对主要竞品进行深入分析，了解其产品特点、市场份额和营销策略。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竞品分析与差异化策略制定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定期开展客户满意度调查，了解客户需求和反馈。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针对调查结果，改进客户服务流程和质量，提高客户满意度。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通过优质产品和服务，提高客户忠诚度，促进品牌口碑传播。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客户忠诚度提升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客户关系管理优化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https://d.book118.com/288112053005006035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2024-09-13T16:45:30.768</cp:lastPrinted>
  <dcterms:created xsi:type="dcterms:W3CDTF">2024-09-13T08:45:30Z</dcterms:created>
  <dcterms:modified xsi:type="dcterms:W3CDTF">2024-09-13T08:45:33Z</dcterms:modified>
</cp:coreProperties>
</file>