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CE599-8080-4865-8933-FEE4D0964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9A82B1-4392-46DE-93AD-6E41E22E9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723FF5-1EC2-41EB-93F7-8D79D79ED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F0F233-6308-46D4-A85D-7D24EBB75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FAE348D-79E5-46C3-B5A4-91CA03CDF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207020-5A5A-4778-A407-31247CF464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F6218EC-CCE5-4A2D-BE88-ABC4C80F02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581A9B-F080-4295-861C-0B0E7AF22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46226-0500-4320-850B-00AC434B11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7F9F5-CAB1-4058-B683-640B1A202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089D6-4005-4A10-B94A-EAC7101B0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1207503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春节促销活动总结范文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销售业绩总结与展望未来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团队协作与个人成长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春节是中国最重要的传统节日，期间消费市场活跃，消费者购买力增强，尤其是对年货、礼品、服装鞋帽等商品的需求量大增。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春节市场特点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随着互联网的发展，春节期间的线上购物也呈现出快速增长的趋势，越来越多的消费者选择在网上购买年货和礼品。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春节市场特点及趋势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本次春节促销活动的目标是在春节期间提高品牌知名度，吸引更多消费者关注和购买，同时提升销售额和市场占有率。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活动定位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针对春节期间消费者的购物需求和习惯，本次活动定位为“欢乐春节，购物无忧”，主打年货、礼品、服装鞋帽等商品，以优惠的价格和优质的服务吸引消费者。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活动目标与定位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53" b="245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090" b="709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主要竞争对手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在春节期间，各大电商平台和线下商场都会推出各种促销活动，如满减、折扣、赠品等，竞争非常激烈。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竞争对手策略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竞争对手主要采取价格战和营销战策略，通过大幅度的降价和赠品等手段吸引消费者眼球。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我方应对策略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针对竞争对手的策略，我方将采取差异化营销策略，主打特色和优质服务，同时加强品牌宣传和口碑营销，提升品牌知名度和美誉度。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活动策划与执行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结合春节传统文化和现代元素，打造独特、有趣的促销活动。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通过现场布置、互动环节和特色礼品等方式，展现活动的独特魅力和吸引力。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创意策划及亮点展示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亮点呈现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创意来源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根据活动主题和目标受众，设计合理、流畅的活动流程，包括签到、开场、互动、抽奖等环节。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确保活动现场秩序井然，各环节紧密衔接，为参与者提供良好的体验。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实施细节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活动流程设计与实施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团队组建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组建专业、高效的团队，明确各自职责和任务，确保活动的顺利进行。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团队成员之间密切配合，相互支持，共同完成活动的筹备和实施工作。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团队协作与分工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活动宣传与推广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线上线下宣传渠道选择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线上宣传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利用官方网站、社交媒体、电子邮件、短信等渠道进行广泛宣传，覆盖更多潜在客户。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线下宣传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通过传单、海报、展板等物料在实体店面、社区、学校等场所进行宣传，提高品牌曝光度。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以春节为主题，采用红色、金色等喜庆色彩，营造节日氛围。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设计风格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990" r="1499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内容策划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突出促销活动的优惠力度和特色，吸引消费者关注。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注重物料的质量和细节，提升品牌形象。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宣传物料设计与制作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https://d.book118.com/288112075033006044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2024-09-24T04:59:27.951</cp:lastPrinted>
  <dcterms:created xsi:type="dcterms:W3CDTF">2024-09-23T20:59:27Z</dcterms:created>
  <dcterms:modified xsi:type="dcterms:W3CDTF">2024-09-23T20:59:30Z</dcterms:modified>
</cp:coreProperties>
</file>