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339F1-D8D6-41DA-B7D9-A0AC39267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61C63-309F-49F1-921D-2552DD6BA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3B10C-656D-435B-A137-E8ACBDB5A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D2230-FF36-4A2B-8837-67908F239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E56EF6-EAC5-4A25-BF65-7985A842A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705AAC-16A0-4861-A14D-0AF7196F6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9CE3A9-4C37-4502-80F7-31E75893C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0B892-4BE7-401A-A1EE-6D9014E9C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5B018-93D1-4A10-A424-2843F4605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361FF-6AAF-44C5-9371-68980DD60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7E3AF-CEFE-438F-BBD6-C7ADAFFE6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1312603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5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2023-2028年激光笔市场发展现状调查及供需格局分析预测报告大纲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激光笔市场概述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2023年激光笔市场供需格局分析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2023-2028年激光笔市场发展趋势预测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激光笔市场发展面临的挑战与机遇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报告背景与意义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随着科技的不断进步，激光笔作为一种新型的指示工具，在教育、会议、展示等领域得到了广泛应用。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激光笔市场在近年来呈现出快速增长的态势，成为了一个备受关注的新兴市场。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本报告旨在全面分析2023-2028年激光笔市场的发展现状，深入探究供需格局，为相关企业和投资者提供决策依据。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报告目的与范围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通过对激光笔市场的深入调查和分析，预测未来发展趋势，为相关企业和投资者提供决策参考。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本报告将涵盖激光笔市场的现状、供需格局、竞争格局、发展趋势等方面的内容，同时对不同区域、不同类型激光笔的市场表现进行对比分析。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6632" r="16632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7886" r="7886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激光笔市场概述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激光笔是一种使用激光二极管作为光源的指示器，具有高亮度、高指向性、高颜色纯度的特点，常用于教学、演讲、展示等场合。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激光笔定义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根据不同的分类标准，激光笔可以分为多种类型。如按功率可分为低功率激光笔、中功率激光笔和高功率激光笔；按使用场景可分为教学用激光笔、商务用激光笔和礼品用激光笔等。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激光笔分类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激光笔定义及分类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随着科技的不断进步和市场的不断扩大，激光笔行业规模也在逐年增长。据统计，全球激光笔市场规模在不断扩大，尤其是中国市场，由于教育、商务等领域的快速发展，激光笔的需求量逐年攀升。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激光笔行业产业链包括上游的激光二极管制造、中游的激光笔制造和下游的应用领域。其中，上游的激光二极管制造是整个产业链的核心，其质量和价格直接影响着激光笔的性能和成本。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激光笔行业概况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20世纪60年代，激光技术开始应用于指示器领域，最早的激光笔原型出现。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20世纪90年代，随着激光技术的不断成熟和普及，激光笔开始广泛应用于教学、商务等领域。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进入21世纪，激光笔行业逐渐进入成熟阶段，产品种类更加丰富，应用领域更加广泛，技术也更加成熟。同时，随着环保意识的提高，绿色环保的激光笔也逐渐受到市场的青睐。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激光笔市场发展历程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2023年激光笔市场供需格局分析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随着技术的进步和生产规模的扩大，激光笔的生产能力逐年提升。目前，全球激光笔的生产主要集中在中国、韩国和台湾地区，其中中国的生产量最大。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激光笔的主要原材料包括激光管、电池、电路板等。近年来，由于全球供应链的紧张和部分原材料价格的上涨，生产成本有所上升。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激光笔的生产工艺主要包括激光管封装、电路板焊接、产品组装等环节。随着自动化生产技术的应用，生产效率和质量得到显著提升。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供给情况分析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激光笔在教育、商务、娱乐等领域有广泛的应用，随着这些领域的不断发展，消费需求持续增长。特别是教育领域，由于在线教育的兴起，激光笔作为远程教学工具的需求量大幅增加。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出口情况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中国的激光笔出口量占据全球市场的较大份额。近年来，由于国际贸易环境的波动和新兴市场的崛起，出口市场呈现多元化趋势。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消费者偏好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消费者在选择激光笔时，主要考虑性能、价格、品牌等因素。同时，随着环保意识的提高，无毒、低能耗的激光笔受到更多消费者的青睐。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需求情况分析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供需平衡分析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近年来，激光笔的价格呈现出稳中有降的趋势。这主要是由于生产成本的下降和市场竞争的加剧。未来几年，预计价格将保持稳定或略有下降。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价格走势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4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根据行业调查数据，目前激光笔的产能利用率保持在较高水平，显示出市场供需较为平衡。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产能利用率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由于生产商对市场需求的精准把握和有效的库存管理，目前库存量处于较低水平，这有助于保持价格的稳定。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库存情况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2023-2028年激光笔市场发展趋势预测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随着科技的进步，激光笔技术将不断革新，实现更高的功率、更稳定的性能和更广泛的应用领域。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激光笔技术革新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激光笔将与智能技术相结合，实现远程控制、自动跟踪、手势识别等功能，提升用户体验。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激光笔的安全性将得到进一步增强，如提高光束稳定性、降低对人眼的风险等，以适应更广泛的市场需求。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安全性增强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激光笔将呈现多样化设计趋势，满足不同用户群体的审美和功能需求。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便携化设计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随着移动办公和远程会议的普及，激光笔将更加注重便携化设计，方便用户随时随地使用。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激光笔将更加注重人性化设计，如提供更好的握持感、更直观的操作界面等，以提高用户使用体验。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产品发展趋势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346" b="183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424" b="174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市场竞争格局变化趋势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品牌集中化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随着市场竞争的加剧，激光笔市场将呈现品牌集中化趋势，优质品牌将在竞争中占据更大优势。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技术差异化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各品牌将在技术上寻求差异化竞争，通过研发创新、技术升级等手段提高产品竞争力。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随着应用领域的不断拓展，激光笔市场将呈现不断增长的趋势，各品牌将积极拓展市场，寻求新的增长点。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https://d.book118.com/288113126033006030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2024-09-06T13:34:02.521</cp:lastPrinted>
  <dcterms:created xsi:type="dcterms:W3CDTF">2024-09-06T05:34:02Z</dcterms:created>
  <dcterms:modified xsi:type="dcterms:W3CDTF">2024-09-06T05:34:04Z</dcterms:modified>
</cp:coreProperties>
</file>