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470B0-00FA-4F6A-AD18-1DE886FB9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254E2-5987-49FF-AB86-862698DC9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05D2F-FCFA-4F39-8E92-E777A35B9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7D68A-27D5-41B0-BAEF-87952CAA6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A9A88-B2B2-407F-9C48-62701E272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B2BE7A-64FC-4A29-958A-3FEF6C0FD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95ADA-74E9-45C8-9AEC-49DF3139C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B602C-762B-4C06-8126-125CB47CB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2C78A-A302-49ED-A969-AE4E622CC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E9671-AEB3-40D8-A7B0-9EB221DF7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10830-8E4E-4242-91C7-F0763DB63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14060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企业合规管理实施方案合规宣传和合规文化建设策略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合规宣传策略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合规文化建设策略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合规监督和检查机制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随着监管政策的日益严格，企业需要加强合规管理，确保业务活动符合法律法规和监管要求。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应对监管要求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42" r="2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合规管理有助于企业识别和防范潜在的法律风险、声誉风险等，保障企业稳健运营。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通过合规管理，企业可以建立良好的市场形象，增强投资者和客户的信任，从而提升企业价值。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49" b="121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925" b="209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保障企业合法经营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合规管理是企业合法经营的基础，确保企业在法律框架内开展业务活动。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维护企业声誉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合规管理有助于维护企业的声誉和形象，避免因违法违规行为而受到社会舆论的谴责。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通过合规管理，企业可以建立良好的治理结构和内部控制体系，为企业可持续发展提供有力保障。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合规宣传策略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传播合规文化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将合规文化融入企业日常经营活动中，让员工在潜移默化中接受并践行合规理念。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针对特定群体进行重点宣传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针对不同岗位、不同层级的员工，制定有针对性的宣传策略，提高宣传效果。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提高全员合规意识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通过宣传，使全体员工充分认识到合规管理的重要性，树立合规意识。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宣传目标和受众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包括国家法律法规、行业监管要求、企业内部规章制度等，以及违规行为的后果和危害。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采用多种形式进行宣传，如海报、宣传册、视频、微信公众号等，确保信息传达的准确性和有效性。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利用企业内部网站、电子邮件、内部会议等多种渠道进行宣传，确保信息覆盖全体员工。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根据企业实际情况和宣传内容的重要性，合理安排宣传频率，确保员工能够及时了解和掌握相关信息。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宣传渠道和频率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宣传频率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宣传渠道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合规文化建设策略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树立诚信经营的企业文化，强调诚实、守信、公正的商业道德，形成全员自觉遵守法律法规的良好氛围。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确立合规是企业生存和发展的基础，将合规理念贯穿于企业经营管理的全过程，确保企业稳健发展。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合规优先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833" r="12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强化企业社会责任意识，积极履行法律义务，主动防范和化解合规风险，维护企业声誉和形象。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责任担当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文化理念和价值观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合规意识教育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通过案例分析、警示教育等方式，增强员工的合规意识和风险意识，培养员工自觉遵守合规要求的习惯。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合规知识培训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定期开展合规知识培训，提高员工对法律法规、行业规定和企业内部管理制度的认知和理解。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业务技能培训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结合企业实际业务，加强员工在业务流程中的合规操作技能培训，提高员工业务素质和风险防范能力。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将合规管理纳入企业绩效考核体系，明确合规绩效考核标准和流程，激励员工积极参与合规管理。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合规绩效考核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建立严格的违规行为惩处机制，对违反合规要求的行为进行严肃处理，形成有效的震慑力。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违规行为惩处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设立合规奖励机制，对在合规管理工作中表现突出的员工给予表彰和奖励，树立正面典型。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合规奖励机制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鼓励员工积极举报违规行为，建立举报奖励制度，保护举报人合法权益，形成全员参与监督的良好氛围。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举报奖励制度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激励机制和奖惩措施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https://d.book118.com/288114060060006030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2024-09-06T22:14:45.677</cp:lastPrinted>
  <dcterms:created xsi:type="dcterms:W3CDTF">2024-09-06T14:14:45Z</dcterms:created>
  <dcterms:modified xsi:type="dcterms:W3CDTF">2024-09-06T14:14:47Z</dcterms:modified>
</cp:coreProperties>
</file>