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A5429-9C3F-4C0A-852B-AD0853EF2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038C2-B13E-4344-9CBA-43AEC96AB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C1B82-55E3-4BBC-A61C-2FEE57DAF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452B3-F5F9-46D9-B1A4-09428D4A4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7783FC-E6F7-455B-8D3E-C52EC562D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9F34D8-9861-4777-A26D-E308F42FA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E28C6A-BD75-4924-983E-C117DEB88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58960-1443-4B39-8FE5-37EB4AA60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7F0DD-F649-47D0-9C5F-FC00D6500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75B37-372E-4E68-B1F9-3BC2A9224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1242E-0B80-4BDA-9780-0D1FE69A4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15066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法律与人权保护年终总结报告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法律体系建设与完善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人权保障措施落实情况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法律实施与人权保护实践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存在问题与挑战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未来展望与改进建议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回顾过去一年的工作，总结在法律与人权保护领域取得的成果，包括立法、司法、执法等方面的进步。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总结法律与人权保护工作成果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分析当前法律与人权保护工作中存在的问题和挑战，如法律制度的完善、执法力度的加强、公众意识的提高等。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分析存在的问题和挑战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针对存在的问题和挑战，提出具体的改进措施和建议，为今后的法律与人权保护工作提供参考。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提出改进措施和建议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人权保障与教育宣传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汇报在人权保障和教育宣传方面的工作成果，如加强人权保障制度建设、提高公众对人权的认识和意识等方面的措施和成效。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法律法规的制定和实施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汇报在法律法规的制定和实施方面取得的进展，包括新法律法规的出台、现有法律法规的修订和完善等。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司法公正与审判监督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汇报在司法公正和审判监督方面的工作成果，如加强司法独立、提高审判透明度、加强审判监督等方面的措施和成效。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执法力度与效果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汇报在执法力度和效果方面的进展，包括加强执法队伍建设、提高执法效率、加强执法监督等方面的措施和成效。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法律体系建设与完善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本年度共制定法律法规XX部，涉及领域广泛，包括经济、社会、文化、生态等方面，为完善我国法律体系提供了有力支撑。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法律法规修订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针对现行法律法规中存在的不足和问题，共修订法律法规XX部，进一步提高了法律法规的适应性和可操作性。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重点领域立法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在涉及民生、国家安全、经济发展等重点领域，加强了立法工作，出台了一系列重要法律法规，为相关领域的发展提供了法律保障。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法律法规制定及修订情况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950" b="14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787" b="147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179" b="131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司法体制改革进展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司法责任制改革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全面推开司法责任制改革，明确法官、检察官的办案责任，加强了对司法权的监督和制约，提高了司法公信力。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司法人员分类管理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推进司法人员分类管理改革，实行员额制管理，优化司法资源配置，提高了司法效率和质量。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司法公开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加强司法公开工作，推进审判流程、裁判文书、执行信息公开，保障了人民群众的知情权、参与权和监督权。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广泛开展普法宣传教育活动，通过多种形式普及法律知识，提高了全民法治意识和法律素养。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普法宣传教育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加强青少年法治教育，推动法律进校园活动深入开展，增强了青少年的法治观念和自我保护能力。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法律进校园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加强法律服务体系建设，完善法律援助、律师、公证等法律服务制度，为人民群众提供了便捷高效的法律服务。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法律服务体系建设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法治宣传教育成果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人权保障措施落实情况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公民权利和政治权利保障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我国实行宗教信仰自由政策，公民有信仰宗教的自由，也有不信仰宗教的自由，任何国家机关、社会团体和个人不得强制公民信仰宗教或者不信仰宗教。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宗教信仰自由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我国公民依法享有选举权和被选举权，各级人民代表大会的选举工作严格依法进行，保障了公民的参与权。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选举权和被选举权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我国宪法明确规定公民享有言论、出版、集会、结社、游行、示威的自由，政府积极采取措施保障这些自由的实现。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言论、出版、集会、结社、游行、示威自由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国家通过各种途径创造劳动就业条件，加强劳动保护，改善劳动条件，保障劳动者的合法权益。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542" r="8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国家实行教育为本，促进教育公平，保障公民依法享有受教育的权利。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受教育权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国家发展文化事业和文化产业，鼓励和支持公民参与文化活动，保障公民的文化活动权。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文化活动权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经济、社会和文化权利保障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儿童权益保障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国家保障儿童的生存权、发展权、受保护权和参与权，为儿童提供必要的生存、发展条件和保障措施。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残疾人权益保障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国家保障残疾人的合法权益，采取措施促进残疾人平等参与社会生活，共享社会物质文化成果。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妇女权益保障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国家保障妇女在政治、经济、文化、社会和家庭生活等各方面享有同男子平等的权利。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特定群体权益保障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https://d.book118.com/288115066117006026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2024-09-04T06:03:22.150</cp:lastPrinted>
  <dcterms:created xsi:type="dcterms:W3CDTF">2024-09-03T22:03:22Z</dcterms:created>
  <dcterms:modified xsi:type="dcterms:W3CDTF">2024-09-03T22:03:24Z</dcterms:modified>
</cp:coreProperties>
</file>