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913BE1-365D-4CF6-981A-AA08C74A0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F157F3-7B2B-4F96-B79C-E7A1D720F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4E76F5-43D9-479D-93F8-A46E1044B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05B70C-0AE7-4D86-9482-091C3D353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E43429-6D8F-41CE-9A23-9A66F336B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CDD96B-DA79-4049-A0AE-851AA3E8E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4098F1-9D21-4824-9E8C-26A6D6C8E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A2167D-E93D-4D87-963F-FB37EAFC9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2944AC-FB9B-481C-8102-571AA9D48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0BA45A-1C09-43C8-BDBD-652EDBB9C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1EDBF8-5A07-4C60-B387-10975F313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11512304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会展与节事的风险和安全管理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会展与节事风险识别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会展与节事风险评估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会展与节事风险应对措施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会展与节事安全管理策略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会展与节事风险和安全管理的挑战与对策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阐述风险和安全管理的必要性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提出本文的主要目的和研究问题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强调会展与节事活动在现代社会中的重要性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829606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9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671110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5126149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354033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195537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888286" y="3266375"/>
            <a:ext cx="1067181" cy="1387446"/>
          </a:xfrm>
          <a:custGeom>
            <a:rect l="l" t="t" r="r" b="b"/>
            <a:pathLst>
              <a:path w="577" h="1119">
                <a:moveTo>
                  <a:pt x="577" y="0"/>
                </a:moveTo>
                <a:lnTo>
                  <a:pt x="577" y="1119"/>
                </a:lnTo>
                <a:lnTo>
                  <a:pt x="288" y="840"/>
                </a:lnTo>
                <a:lnTo>
                  <a:pt x="0" y="1118"/>
                </a:lnTo>
                <a:lnTo>
                  <a:pt x="0" y="0"/>
                </a:lnTo>
                <a:lnTo>
                  <a:pt x="577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2473151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4058111" y="3266375"/>
            <a:ext cx="106718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5643928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7230698" y="3266375"/>
            <a:ext cx="106537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8816515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5" name="AutoShape 35"/>
          <p:cNvSpPr/>
          <p:nvPr/>
        </p:nvSpPr>
        <p:spPr>
          <a:xfrm>
            <a:off x="77237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6" name="TextBox 36"/>
          <p:cNvSpPr txBox="1"/>
          <p:nvPr/>
        </p:nvSpPr>
        <p:spPr>
          <a:xfrm>
            <a:off x="869006" y="1713859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会展与节事活动的定义和分类</a:t>
            </a:r>
          </a:p>
        </p:txBody>
      </p:sp>
      <p:sp>
        <p:nvSpPr>
          <p:cNvPr id="37" name="AutoShape 37"/>
          <p:cNvSpPr/>
          <p:nvPr/>
        </p:nvSpPr>
        <p:spPr>
          <a:xfrm>
            <a:off x="411526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8" name="TextBox 38"/>
          <p:cNvSpPr txBox="1"/>
          <p:nvPr/>
        </p:nvSpPr>
        <p:spPr>
          <a:xfrm>
            <a:off x="4211896" y="1713859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国内外会展与节事风险和安全管理的现状和发展趋势</a:t>
            </a:r>
          </a:p>
        </p:txBody>
      </p:sp>
      <p:sp>
        <p:nvSpPr>
          <p:cNvPr id="39" name="AutoShape 39"/>
          <p:cNvSpPr/>
          <p:nvPr/>
        </p:nvSpPr>
        <p:spPr>
          <a:xfrm>
            <a:off x="7287753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TextBox 40"/>
          <p:cNvSpPr txBox="1"/>
          <p:nvPr/>
        </p:nvSpPr>
        <p:spPr>
          <a:xfrm>
            <a:off x="7384387" y="1713859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本文的主要发现和结论</a:t>
            </a:r>
          </a:p>
        </p:txBody>
      </p:sp>
      <p:sp>
        <p:nvSpPr>
          <p:cNvPr id="41" name="AutoShape 41"/>
          <p:cNvSpPr/>
          <p:nvPr/>
        </p:nvSpPr>
        <p:spPr>
          <a:xfrm>
            <a:off x="2530301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TextBox 42"/>
          <p:cNvSpPr txBox="1"/>
          <p:nvPr/>
        </p:nvSpPr>
        <p:spPr>
          <a:xfrm>
            <a:off x="2626936" y="4706736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风险和安全管理的相关概念和理论</a:t>
            </a:r>
          </a:p>
        </p:txBody>
      </p:sp>
      <p:sp>
        <p:nvSpPr>
          <p:cNvPr id="43" name="AutoShape 43"/>
          <p:cNvSpPr/>
          <p:nvPr/>
        </p:nvSpPr>
        <p:spPr>
          <a:xfrm>
            <a:off x="5701078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4" name="TextBox 44"/>
          <p:cNvSpPr txBox="1"/>
          <p:nvPr/>
        </p:nvSpPr>
        <p:spPr>
          <a:xfrm>
            <a:off x="5797713" y="4706736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本文的研究方法、数据来源和分析工具</a:t>
            </a:r>
          </a:p>
        </p:txBody>
      </p:sp>
      <p:sp>
        <p:nvSpPr>
          <p:cNvPr id="45" name="AutoShape 45"/>
          <p:cNvSpPr/>
          <p:nvPr/>
        </p:nvSpPr>
        <p:spPr>
          <a:xfrm>
            <a:off x="8872712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6" name="TextBox 46"/>
          <p:cNvSpPr txBox="1"/>
          <p:nvPr/>
        </p:nvSpPr>
        <p:spPr>
          <a:xfrm>
            <a:off x="8969347" y="4706736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对未来研究的建议和展望</a:t>
            </a:r>
          </a:p>
        </p:txBody>
      </p:sp>
      <p:sp>
        <p:nvSpPr>
          <p:cNvPr id="47" name="Freeform 47"/>
          <p:cNvSpPr/>
          <p:nvPr/>
        </p:nvSpPr>
        <p:spPr>
          <a:xfrm>
            <a:off x="1175394" y="3545671"/>
            <a:ext cx="492965" cy="492965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8" name="Freeform 48"/>
          <p:cNvSpPr/>
          <p:nvPr/>
        </p:nvSpPr>
        <p:spPr>
          <a:xfrm>
            <a:off x="2780772" y="3592485"/>
            <a:ext cx="451939" cy="363811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9" name="Freeform 49"/>
          <p:cNvSpPr/>
          <p:nvPr/>
        </p:nvSpPr>
        <p:spPr>
          <a:xfrm>
            <a:off x="4331934" y="3533674"/>
            <a:ext cx="481434" cy="481434"/>
          </a:xfrm>
          <a:custGeom>
            <a:rect l="l" t="t" r="r" b="b"/>
            <a:pathLst>
              <a:path w="304800" h="304800">
                <a:moveTo>
                  <a:pt x="198120" y="121920"/>
                </a:moveTo>
                <a:lnTo>
                  <a:pt x="198120" y="0"/>
                </a:lnTo>
                <a:lnTo>
                  <a:pt x="45720" y="182880"/>
                </a:lnTo>
                <a:lnTo>
                  <a:pt x="106680" y="182880"/>
                </a:lnTo>
                <a:lnTo>
                  <a:pt x="106680" y="304800"/>
                </a:lnTo>
                <a:lnTo>
                  <a:pt x="259080" y="121920"/>
                </a:lnTo>
                <a:lnTo>
                  <a:pt x="19812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0" name="Freeform 50"/>
          <p:cNvSpPr/>
          <p:nvPr/>
        </p:nvSpPr>
        <p:spPr>
          <a:xfrm>
            <a:off x="5929869" y="3526741"/>
            <a:ext cx="495300" cy="495300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1" name="Freeform 51"/>
          <p:cNvSpPr/>
          <p:nvPr/>
        </p:nvSpPr>
        <p:spPr>
          <a:xfrm>
            <a:off x="7515734" y="3526741"/>
            <a:ext cx="495300" cy="49530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2" name="Freeform 52"/>
          <p:cNvSpPr/>
          <p:nvPr/>
        </p:nvSpPr>
        <p:spPr>
          <a:xfrm>
            <a:off x="9102455" y="3526741"/>
            <a:ext cx="495300" cy="495300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会展与节事风险识别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气象灾害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如暴雨、台风、雷电等极端天气，可能导致会展设施损坏、活动延误或取消。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地质灾害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如地震、泥石流等，可能对会展场地造成破坏，威胁参展人员和观众安全。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疫情风险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突发公共卫生事件，如新冠疫情，可能导致会展活动取消或延期，造成经济损失和声誉影响。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自然灾害风险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恐怖袭击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针对会展、节事等人员密集场所的恐怖袭击，可能造成人员伤亡和财产损失。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社会安全事件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如盗窃、抢劫等犯罪行为，以及非法集会、游行示威等群体性事件，可能影响会展活动的正常进行。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人为破坏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包括故意破坏会展设施、设备，以及恶意攻击信息系统等行为，可能导致会展活动中断或数据泄露。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人为因素风险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250" r="16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交通运输故障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如运输车辆故障、交通拥堵等问题，可能导致参展物品无法及时送达或参展人员迟到。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设施设备故障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如电力、照明、音响等设备故障，可能影响会展活动的顺利进行。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信息技术故障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包括网络故障、数据丢失等问题，可能导致会展活动无法开展或受到严重影响。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技术故障风险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政策法规变化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政策调整或法规变动可能对会展行业产生重大影响，如限制人员聚集规模、调整税收政策等。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竞争态势变化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市场竞争加剧或竞争对手的策略调整可能对会展活动的吸引力、参与度等产生负面影响。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市场需求变化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如消费者需求变化、行业趋势变化等，可能导致会展活动主题过时或不符合市场需求。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市场变化风险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会展与节事风险评估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中等风险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可能对会展或节事活动造成一定影响，需要采取针对性措施进行防范。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高风险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对会展或节事活动影响较大，甚至可能导致活动无法正常进行，需要高度重视并采取严格措施。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低风险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对会展或节事活动影响较小，可以通过常规管理措施加以控制。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风险等级划分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通过对潜在风险因素进行描述和分析，确定其可能性和影响程度。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定性评估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运用数学模型和统计数据，对风险因素进行量化分析，得出具体数值。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定量评估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结合定性和定量评估方法，对风险因素进行全面、系统的分析。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综合评估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27262" y="1849088"/>
            <a:ext cx="4496144" cy="565817"/>
            <a:chOff x="5527262" y="1849088"/>
            <a:chExt cx="4496144" cy="565817"/>
          </a:xfrm>
        </p:grpSpPr>
        <p:sp>
          <p:nvSpPr>
            <p:cNvPr id="3" name="AutoShape 3"/>
            <p:cNvSpPr/>
            <p:nvPr/>
          </p:nvSpPr>
          <p:spPr>
            <a:xfrm>
              <a:off x="5527262" y="1849088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7" name="Freeform 7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风险清单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风险评估结果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527262" y="2424430"/>
            <a:ext cx="4496144" cy="820535"/>
            <a:chOff x="5527262" y="2424430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527262" y="2424430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列出所有识别出的风险因素及其等级。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527262" y="3282680"/>
            <a:ext cx="4496144" cy="565817"/>
            <a:chOff x="5527262" y="3282680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527262" y="3282680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风险矩阵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527262" y="3877072"/>
            <a:ext cx="4496144" cy="820535"/>
            <a:chOff x="5527262" y="3877072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527262" y="387707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将风险因素按照可能性和影响程度进行分类，形成风险矩阵图。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527262" y="4771916"/>
            <a:ext cx="4496144" cy="565817"/>
            <a:chOff x="5527262" y="4771916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527262" y="4771916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527262" y="5366307"/>
            <a:ext cx="4496144" cy="820535"/>
            <a:chOff x="5527262" y="5366307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527262" y="536630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针对评估结果，提出相应的风险管理措施和建议，以降低风险发生的可能性和影响程度。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风险管理建议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https://d.book118.com/288115123045006034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2024-09-12T16:43:21.035</cp:lastPrinted>
  <dcterms:created xsi:type="dcterms:W3CDTF">2024-09-12T08:43:21Z</dcterms:created>
  <dcterms:modified xsi:type="dcterms:W3CDTF">2024-09-12T08:43:23Z</dcterms:modified>
</cp:coreProperties>
</file>