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3CF73-F7B4-4339-B6A2-9DA58FCB1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6FEEA-E6DC-431A-8512-B52A692D5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9FD01-D2F5-4782-80AF-9E7ADC3AB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141D6-A26A-4581-85FB-72889EBD3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CD9D5E-9F86-4376-BC23-761337DC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2BA573-7323-4B82-A89B-03FDE8C0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84235-0FE6-4347-9749-A040BECC9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2AD72-3AE6-430B-835D-138BB5797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20EF6-FBB6-4D48-AB41-EAE06908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0D406-3518-499B-909B-EB2CE50F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345A6-5AE4-4732-BA78-B33BD0B4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6004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电气设备的安装与调试的技术难题与解决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电气设备安装技术难题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电气设备调试技术难题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电气设备安装与调试的解决方法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电气设备安装与调试的实践案例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电气设备已广泛应用于各个领域，如工业、交通、通讯等，对现代社会的发展起着至关重要的作用。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电气设备在现代社会中的普及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随着电气设备的不断更新换代，其安装与调试过程也面临着越来越多的技术难题，如设备兼容性、系统稳定性等。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安装与调试过程中的技术难题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解决电气设备安装与调试过程中的技术难题，有助于提高设备的运行效率和安全性，推动相关领域的科技进步。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解决技术难题的意义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预防事故和故障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推动技术进步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电气设备安装与调试的重要性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正确的安装和调试是电气设备正常运行的基础，能够确保设备发挥最佳性能。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合理的安装和调试能够减少设备在运行过程中的事故和故障，保障生产安全。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优化安装和调试流程可以提高工作效率，降低维护成本，从而提高经济效益。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在安装和调试过程中不断总结经验和技术创新，有助于推动电气设备领域的技术进步。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电气设备安装技术难题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设备基础制作过程中，由于施工误差、材料变形等因素，导致基础制作精度不足，无法满足设备安装要求。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基础制作精度不足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设备基础在安装过程中，由于定位不准确或施工误差等原因，导致基础安装位置出现偏差，影响设备的安装精度和稳定性。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基础安装位置偏差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设备基础设计或施工过程中，未充分考虑设备的重量和运行荷载，导致基础承载能力不足，引发设备下沉、倾斜等问题。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基础承载能力不足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设备基础制作与安装问题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高压开关柜在安装过程中，由于运输、吊装等环节操作不当，造成柜体变形、损坏，或者柜内元器件松动、脱落等问题。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高压开关柜安装问题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高压电缆在敷设过程中，由于弯曲半径过小、固定不牢等原因，导致电缆绝缘层受损、线芯松动等问题，影响电缆的安全运行。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高压电缆敷设问题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高压设备在调试过程中，由于操作不规范、调试方法不当等原因，导致设备无法正常运行或存在安全隐患。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高压设备调试问题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高压电气设备安装问题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低压配电柜安装问题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低压配电柜在安装过程中，由于柜体尺寸偏差、接线错误等原因，导致配电柜无法正常投运或存在安全隐患。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低压电缆敷设问题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低压电缆在敷设过程中，由于路径选择不当、保护措施不到位等原因，导致电缆受到机械损伤或存在电气安全隐患。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低压设备调试问题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低压设备在调试过程中，由于参数设置不合理、调试方法不正确等原因，导致设备无法正常运行或性能不达标。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低压电气设备安装问题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电气设备接地与防雷问题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接地装置在安装过程中，由于接地极埋设深度不足、接地线连接不牢固等原因，导致接地电阻过大或接地失效等问题。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防雷设施安装问题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防雷设施在安装过程中，由于避雷针高度不够、引下线截面不足等原因，导致防雷设施无法有效保护电气设备免受雷击危害。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接地与防雷系统调试问题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接地与防雷系统在调试过程中，由于测试方法不正确、测试仪器不准确等原因，导致测试结果不准确或存在安全隐患。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接地装置安装问题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电气设备调试技术难题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设备参数配置错误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在设备安装过程中，由于参数配置错误或遗漏，导致设备无法正常启动或运行异常。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调试工具缺乏或不足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缺乏必要的调试工具和测试设备，或者工具设备不足，无法满足调试需求。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设计图纸与现场实际不符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由于设计变更、施工误差等原因，导致设计图纸与现场实际情况存在差异，给调试工作带来困难。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调试前的准备工作不足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电气连接不良、接触不良或接线错误等，导致设备无法正常工作或出现故障。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电气连接问题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电磁干扰问题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642" b="76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设备性能不稳定、参数漂移或元器件老化等，导致设备在调试过程中出现故障或无法满足设计要求。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电磁干扰导致设备误动作、通信故障或性能下降等，给调试工作带来极大困难。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调试过程中的技术问题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评估指标单一或不完善，无法全面反映设备的性能和质量状况，给后续的设备管理和维护工作带来不便。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验收标准不明确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缺乏明确的验收标准和规范，导致验收过程中存在主观性和随意性，影响验收结果的公正性和客观性。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在设备运行过程中出现故障时，由于故障诊断与排除困难，导致维修周期长、成本高，影响设备的正常使用。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调试后的验收与评估问题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https://d.book118.com/288116004003006034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2024-09-12T04:22:23.995</cp:lastPrinted>
  <dcterms:created xsi:type="dcterms:W3CDTF">2024-09-11T20:22:24Z</dcterms:created>
  <dcterms:modified xsi:type="dcterms:W3CDTF">2024-09-11T20:22:26Z</dcterms:modified>
</cp:coreProperties>
</file>