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28B95-BF7F-4D5A-83BF-F59F312EC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12A85-3683-49CD-B581-8F2F0293E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47DEC-E7E8-4141-867A-A5B118146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B2B95-0DF2-434D-B67E-6C58F68FC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1CB63-1F06-43B2-BF98-1465874D4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6B3DD-1803-42BF-85E7-21F305E5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64C1C-4518-4926-8995-144273C54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0D124-4F7A-4AA8-BEC5-02BD183B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4208D-5891-4508-B48A-075A165F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6C419-D598-4B4A-A5E5-654ECF44C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0685C-DE9F-4565-8978-73159AEE5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013207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常见职业病危害因素、来源及可能性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常见职业病危害因素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职业病可能性评估与预防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指企业、事业单位和个体经济组织等用人单位的劳动者在职业活动中，因接触粉尘、放射性物质和其他有毒、有害因素而引起的疾病。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根据危害因素不同，职业病可分为尘肺、职业性放射性疾病、职业中毒、物理因素所致职业病、生物因素所致职业病、职业性皮肤病、职业性眼病、职业性耳鼻喉口腔疾病、职业性肿瘤和其他职业病等10大类。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职业病的发病原因通常与工作环境中的有害因素有关，如长期接触有害物质、不良工作姿势、高强度重复性工作等。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职业病的危险因素包括化学因素（如有毒物质、粉尘等）、物理因素（如噪声、振动、辐射等）、生物因素（如细菌、病毒等）以及不良工作环境因素（如高温、低温、高湿等）。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预防职业病应从改善工作环境、减少有害因素接触、提高个人防护意识等方面入手，如使用防护用品、定期体检、合理安排工作时间等。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预防职业病对于保护劳动者健康、提高工作效率、降低医疗成本等具有重要意义。同时，职业病防治也是企业社会责任的重要体现，有助于提升企业形象和竞争力。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常见职业病危害因素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如铅、汞、苯等，可能通过吸入、食入或皮肤接触导致中毒。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有毒物质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腐蚀性物质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如氯气、氨气等，对呼吸道和眼睛有刺激作用。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如强酸、强碱等，能灼伤皮肤和眼睛，甚至引起化学性肺炎或肺水肿。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长期接触高强度噪声可能导致听力损失、耳鸣等。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长期接触振动工具可能引起手臂振动病，表现为手麻、手痛、手胀等。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如X射线、微波等，长期接触可能对生殖、神经和免疫系统等产生不良影响。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电磁辐射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动植物毒素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如蛇毒、蜂毒等，被叮咬或接触后可能引起过敏反应或中毒。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致病菌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如细菌、病毒等，可通过接触、吸入或食入等方式感染，引起各种疾病。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如钩虫、蛔虫等，可通过皮肤接触或食入感染，引起消化道疾病、贫血等。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生物性因素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https://d.book118.com/288120132074006033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2024-09-11T14:30:05.427</cp:lastPrinted>
  <dcterms:created xsi:type="dcterms:W3CDTF">2024-09-11T06:30:05Z</dcterms:created>
  <dcterms:modified xsi:type="dcterms:W3CDTF">2024-09-11T06:30:07Z</dcterms:modified>
</cp:coreProperties>
</file>