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A4F54-0D81-4F3A-AE98-6A878B1A1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B5710-CA81-48D5-9C73-EA7317762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EBFCC-865C-41A0-913C-05E9EB5D2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05945-BFAB-4AD4-872F-5E299E887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6779C8-F7B4-40FE-842D-F0FD6C9F5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163720-C4A7-4BEA-92AA-3FF4ED3CD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7A19FC-6CDA-4551-BF64-60E185FFA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CE763-F276-42C1-A2E2-E0859B809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CCEC3-EFF2-4FEC-8FF8-5B60BD50B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D0FBB-617D-4FAC-967D-45DAD822C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9189B-46A7-4F6C-994F-B4CE5E899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2103105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预防艾滋病在线阅览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艾滋病的预防方法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艾滋病的在线宣传与教育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艾滋病的社区参与与支持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艾滋病是一种由人类免疫缺陷病毒（HIV）引起的传染病，主要攻击人体免疫系统，导致身体虚弱，易感染其他疾病。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艾滋病是一种严重的传染病，其特点是破坏人体免疫系统，使人体失去抵抗各种疾病的能力。HIV主要攻击T淋巴细胞，导致身体虚弱，易感染其他疾病，最终导致死亡。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艾滋病的传播方式包括性接触、血液传播和母婴传播。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性接触是艾滋病传播的主要途径，包括同性性行为和异性性行为。血液传播包括共用注射器、输血和接受器官移植等。母婴传播是指感染HIV的母亲通过胎盘、哺乳等方式将病毒传给胎儿或婴儿。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艾滋病的症状与危害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艾滋病的症状包括发热、盗汗、淋巴结肿大、体重减轻等，危害包括多系统疾病、恶性肿瘤和死亡。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症状多种多样，包括发热、盗汗、淋巴结肿大、体重减轻、腹泻、咳嗽、皮疹等。随着病情加重，患者可能出现多系统疾病，如消化系统疾病、呼吸系统疾病、神经系统疾病等。此外，艾滋病还可能导致恶性肿瘤，如淋巴瘤、卡波西肉瘤等。最终，患者可能会因免疫系统崩溃而死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艾滋病的预防方法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安全性行为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使用安全套是预防性传播艾滋病的有效方法。正确使用安全套可以降低性行为中艾滋病毒的传播风险。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避免高风险性行为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避免与多个性伴侣发生性关系，减少不安全的性行为，降低感染艾滋病毒的风险。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提倡安全性行为教育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加强安全性行为教育，提高公众对艾滋病的认识和预防意识，有助于减少艾滋病的传播。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安全性行为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提倡一次性针头和注射器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推广使用一次性针头和注射器，确保医疗和药物使用过程中的安全。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加强针具交换项目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开展针具交换项目，提供安全的注射器具，减少共用针头和注射器的现象。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避免共用针头和注射器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避免与他人共用针头和注射器，特别是在注射毒品时。共用针头和注射器是艾滋病传播的重要途径之一。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避免共用针头和注射器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定期进行艾滋病检测，了解自己的健康状况。早期发现和治疗有助于控制病情发展和提高生存率。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接受艾滋病检测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一旦确诊为艾滋病，应尽早接受治疗。有效的抗逆转录病毒治疗可以降低病毒载量，提高免疫力和减少传染风险。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遵循医生的建议和治疗方案，按时服药，不擅自停药或更改治疗方案。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遵循治疗方案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接受艾滋病检测与治疗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避免吸烟和酗酒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吸烟和酗酒会削弱免疫系统，增加感染艾滋病的风险。应避免吸烟和过度饮酒。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保持健康生活方式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保持充足的睡眠、适度的运动和均衡的饮食，有助于增强身体免疫力。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合理营养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注重食物的多样性，摄入足够的蛋白质、维生素和矿物质，以提高身体抵抗力。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增强免疫力与营养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艾滋病的在线宣传与教育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https://d.book118.com/288121031053006026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2024-09-03T14:31:09.124</cp:lastPrinted>
  <dcterms:created xsi:type="dcterms:W3CDTF">2024-09-03T06:31:09Z</dcterms:created>
  <dcterms:modified xsi:type="dcterms:W3CDTF">2024-09-03T06:31:11Z</dcterms:modified>
</cp:coreProperties>
</file>