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29006-894A-4B73-A0F8-8C06A4052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5A1B1-7450-400B-B2B6-E4242E2CE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234B9-1175-49D8-B460-D0F9B9DBD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800B0-74F9-4AC4-B0E0-4321D7C52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84F096-E805-4AD2-BF08-DA9034CC6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A527DA-498B-4646-B30C-2FC150DE3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FB7B69-0A4C-4D5A-8D9A-3DE378E1C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AF449-1227-4F52-AD7A-3ADAA61AD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3062E-A636-4307-A2C0-9E310D871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0AA43-A71D-435A-9A4D-EDC2E1FC4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21D07-78AE-446B-9B89-5491A14E3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22000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治疗室换药室处置室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换药室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处置室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治疗室、换药室、处置室的卫生与消毒管理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治疗室、换药室、处置室的常见问题及处理方法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治疗室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治疗室是医院的重要科室之一，主要负责患者的治疗和护理工作。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治疗室的环境应保持清洁、整齐、安静，以利于患者的康复和治疗。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治疗室的设备应齐全、先进，以满足患者的治疗需求。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治疗室概述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消毒设备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治疗室设备与设施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128" r="1512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用于患者躺卧接受治疗，应具备调整高度、倾斜角度等功能。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用于医生对患者进行检查和诊疗，应配备适当的照明和检查工具。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用于存放药品和医疗用品，应具备合理的分类和储存空间。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用于对医疗用品和器械进行消毒，应符合卫生标准和规定。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71" r="1827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251" r="192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治疗室操作规范与流程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患者进入治疗室前应进行身份核实，并确保患者符合进入标准。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医生应对患者进行详细检查和诊断，确定治疗方案和操作流程。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治疗过程中应严格执行无菌操作，确保患者安全和治疗效果。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治疗结束后应对患者进行后续护理和注意事项告知，确保患者康复顺利。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换药室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换药室的主要目的是提供一个无菌、卫生的环境，以促进伤口愈合，防止感染。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换药室通常由专业医护人员进行操作，需要遵循严格的卫生和感染控制标准。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496" r="1149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换药室是医院中用于对伤口或溃疡进行清洁、消毒和换药的场所。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换药室概述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759" r="1775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用于放置患者，进行换药操作。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换药台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包括无菌敷料、纱布、棉球等，用于伤口的清洁和包扎。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无菌物品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如紫外线灯、消毒剂等，用于保持室内清洁和消毒。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消毒设备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用于丢弃废弃的敷料和纱布等。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换药室设备与设施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换药室操作规范与流程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进入换药室前，医护人员需进行手部消毒，穿戴无菌手套和口罩。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使用无菌敷料和纱布对伤口进行清洁，去除坏死组织和分泌物。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对伤口进行消毒，涂抹适量的抗菌药物或敷料。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将患者安排在换药台上，对伤口进行观察和评估。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https://d.book118.com/288122000016006025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2024-09-01T14:14:30.742</cp:lastPrinted>
  <dcterms:created xsi:type="dcterms:W3CDTF">2024-09-01T06:14:30Z</dcterms:created>
  <dcterms:modified xsi:type="dcterms:W3CDTF">2024-09-01T06:14:32Z</dcterms:modified>
</cp:coreProperties>
</file>