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92AD30C-93FA-4CC5-8741-A0B572E7AA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5E4968-ED3D-4CDA-9CD5-754138B8F4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9F1373F-FDE5-4B0C-BE27-ADC0399299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FE48AB-9139-4B84-96E0-A6589A2DC0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4BE55DD-33D6-4234-8CC8-137E1DA55F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1F734F-1E29-4A68-9E02-85F5B554EE8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219C2AB-250E-49A3-8880-A60E5057D5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A5C39D-D40A-46F0-ABC1-18F1C88E4F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12AFCC-5641-4A41-8422-D932063318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D34498-EB67-4AF1-B0CA-2E913B6C89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8AF1AF-F457-4214-A5A8-6773F38462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812204606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快速救治脑卒中症状的国家动员计划</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脑卒中的定义与影响</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快速救治的重要性</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国家动员计划的必要性</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国家动员计划的具体措施</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实施与监测评估</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脑卒中的定义与影响</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6250" r="625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又称“中风”，是一种急性脑血管疾病，由于脑部血管突然破裂或因血管阻塞导致血液不能流入大脑而引起脑组织损伤。</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脑卒中</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分为缺血性脑卒中和出血性脑卒中两类。</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分类</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由于脑部动脉血管狭窄或阻塞导致脑组织缺血、缺氧，进而引发一系列神经功能障碍。</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缺血性脑卒中</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由于脑部血管破裂导致血液流入脑组织，压迫脑组织并引发神经功能障碍。</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出血性脑卒中</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脑卒中的定义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致残率</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脑卒中可导致不同程度的残疾，如偏瘫、失语、认知障碍等。</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死亡率</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脑卒中是全球第二大致死疾病，仅次于心血管疾病。</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医疗负担</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脑卒中给家庭和社会带来巨大的经济和医疗负担。</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复发率</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脑卒中具有较高的复发率，患者需长期进行康复治疗和预防措施。</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脑卒中的影响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脑卒中的全球现状</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发病率</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全球每年有近1800万人新发脑卒中，其中约70%为缺血性脑卒中。</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年龄与性别差异</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脑卒中多发于中老年人，男性发病率略高于女性。</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地域差异</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亚洲地区脑卒中发病率较高，尤其在中国和印度等国家。</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预防与控制</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全球范围内正在加强脑卒中的预防和控制工作，以提高公众对脑卒中的认识和意识。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快速救治的重要性</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建立高效的急救网络</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通过建立高效的急救网络，确保患者在发病后能够迅速得到医疗救助。这包括优化急救流程、提高急救人员的专业水平以及加强急救设备配置等方面。</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普及公众急救知识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提高公众对脑卒中症状的认识，让他们了解如何识别脑卒中症状以及如何进行初步急救。通过开展公众教育活动，让更多人掌握急救知识和技能，以便在发现脑卒中症状时能够迅速采取措施。</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降低死亡率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6" r="250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早期康复治疗</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在患者病情稳定后，早期介入康复治疗对于提高康复效果至关重要。通过专业的康复训练，可以帮助患者恢复肢体功能、改善语言能力、提高生活质量。</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康复设施建设</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加强康复设施建设，提供充足的康复床位和专业康复人员，以满足患者的康复需求。同时，建立社区康复体系，让患者在家庭和社区中得到持续的康复支持。</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心理支持</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脑卒中患者往往面临较大的心理压力，因此心理支持也是提高康复率的重要方面。通过心理咨询、心理疏导等方式，帮助患者调整心态、增强信心，积极配合康复治疗。</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提高康复率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预防并发症</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脑卒中可能导致多种并发症，如肺部感染、褥疮等。通过及时有效的治疗和护理，可以预防和减少这些并发症的发生，减轻患者痛苦。</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15458" b="15458"/>
          <a:stretch>
            <a:fillRect/>
          </a:stretch>
        </p:blipFill>
        <p:spPr>
          <a:xfrm>
            <a:off x="-344549" y="2654722"/>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定期复查与随访</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对患者进行定期复查和随访，及时发现并处理潜在的健康问题，确保患者的健康状况得到持续关注和维护。</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健康教育与生活方式干预</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引导患者养成良好的生活习惯和饮食习惯，控制高血压、糖尿病等危险因素，降低脑卒中的复发风险。同时，鼓励患者积极参与社交活动，保持乐观心态，以促进身体康复和减少后遗症。</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减少后遗症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国家动员计划的必要性</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https://d.book118.com/288122046067006036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2024-09-15T21:01:20.571</cp:lastPrinted>
  <dcterms:created xsi:type="dcterms:W3CDTF">2024-09-15T13:01:20Z</dcterms:created>
  <dcterms:modified xsi:type="dcterms:W3CDTF">2024-09-15T13:01:22Z</dcterms:modified>
</cp:coreProperties>
</file>