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082AB-F57A-48CB-B937-AA4D98293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DB30B-5DBD-4B4E-BE6A-96377D6F4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9374C-1A55-488A-B737-86BBFC098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E5D1C-6856-4F73-BBF0-E119BA002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E89733-0415-4582-9AED-C4BACE83C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518B78-9383-40AE-B5F6-3D7CB02E6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18A19F-1944-4D97-9055-1402E8583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CE48A-3658-43D2-9797-44FF4B6A9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BA7C4-D8DE-40A0-8895-63033CB86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45DFF-53EF-4002-B0CC-861E69063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D907A-FF17-4D81-A177-52FF71FB7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2301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创新小学教学的课堂教学设计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课堂教学设计原则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教学内容与方法创新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课堂教学实施策略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课堂教学评价与反馈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教师专业发展与创新教育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适应时代发展需求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当前社会正处于快速发展的信息时代，创新成为推动社会进步的核心动力。培养具有创新精神和实践能力的人才，是小学教育的重要使命。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课堂教学改革的需要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传统的小学课堂教学方式注重知识传授，忽视学生主体性和创新能力的培养。创新小学教学设计，有助于激发学生的学习兴趣，提高教学效果。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创新教学设计注重学生的个体差异和全面发展，通过多样化的教学手段和活动，促进学生的认知能力、情感态度和技能水平的全面提升。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知识与技能目标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通过创新教学设计，使学生掌握扎实的基础知识，形成基本的学习技能，为后续的学习和发展奠定基础。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过程与方法目标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引导学生主动参与学习过程，学会观察、思考、实践和创新，培养学生的自主学习能力和问题解决能力。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情感态度与价值观目标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通过创新教学设计，培养学生的好奇心、探究欲和创新精神，树立正确的价值观和世界观，形成良好的品德和个性。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跨学科整合与拓展目标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鼓励学生跨学科学习和实践，将不同领域的知识和技能进行整合和拓展，提高学生的综合素质和创新能力。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课堂教学设计原则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152" b="1615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727" b="17727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尊重学生的主体地位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课堂教学设计应以学生为中心，关注学生的需求、兴趣和发展潜力。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激发学生的主动性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通过设计生动有趣的教学活动，引导学生积极参与、主动思考，培养学生的自主学习能力。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注重学生的个体差异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尊重学生的个体差异，采用个性化的教学策略，满足不同学生的学习需求。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学生中心原则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通过模拟真实场景或案例，让学生在情境中学习和体验知识，提高学习的实效性。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创设真实情境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激发情感共鸣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促进知识迁移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引导学生将学习内容与自身经验相结合，产生情感共鸣，增强学习的内驱力。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鼓励学生在不同情境中运用所学知识，实现知识的迁移和应用。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情境认知原则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通过小组合作、角色扮演等形式，培养学生的团队协作精神和沟通能力。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9542" b="195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倡导团队协作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鼓励学生之间的互动交流，分享彼此的观点和经验，拓展思维视野。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促进互动交流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发挥集体的智慧和力量，共同解决问题或完成任务，提高学生的集体荣誉感。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激发集体智慧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合作学习原则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创新实践原则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鼓励创新思维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引导学生敢于质疑、勇于探索，培养创新思维和创新能力。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提供实践机会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通过实验操作、社会实践等活动，让学生亲身参与实践，提高实践能力。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关注问题解决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鼓励学生运用所学知识解决实际问题，培养解决问题的能力和责任感。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教学内容与方法创新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生活化教学内容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引入与学生生活经验紧密相关的内容，如社区环境、家庭生活、日常事物等，使学习内容更贴近学生实际。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打破传统学科界限，将相关学科知识进行整合，形成综合性主题，如“自然科学与社会科学的交融”、“艺术与数学的创意结合”等。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分层教学内容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针对不同学生的能力水平和学习需求，设计不同难度层次的教学内容，实现个性化教学。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教学内容整合与优化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鼓励学生分组合作，共同完成学习任务，培养团队协作能力和沟通技巧。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引导学生通过问题探究、实验验证等方式，自主发现知识和解决问题，培养创新思维和实践能力。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探究学习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将学习内容以游戏的形式呈现，让学生在游戏中学习新知识，提高学习兴趣和参与度。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游戏化教学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教学方法创新与探索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利用多媒体技术，将文字、图像、声音、动画等多种信息形式融为一体，创设生动形象的教学情境。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借助网络教学平台，实现线上线下相结合的教学模式，为学生提供丰富的学习资源和互动交流机会。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网络教学平台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利用大数据、人工智能等技术，分析学生的学习特点和需求，提供个性化的学习支持和辅导。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信息技术与教学融合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课堂教学实施策略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https://d.book118.com/288123011015006032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2024-09-09T09:19:04.824</cp:lastPrinted>
  <dcterms:created xsi:type="dcterms:W3CDTF">2024-09-09T01:19:04Z</dcterms:created>
  <dcterms:modified xsi:type="dcterms:W3CDTF">2024-09-09T01:19:07Z</dcterms:modified>
</cp:coreProperties>
</file>