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KESVOT+MS-UIGothic"/>
      <p:regular r:id="rId16"/>
    </p:embeddedFont>
    <p:embeddedFont>
      <p:font typeface="BVRTOW+UQTSVK+ArialMT"/>
      <p:regular r:id="rId17"/>
    </p:embeddedFont>
    <p:embeddedFont>
      <p:font typeface="LGPLQN+SBRKSJ+MicrosoftYaHei-Bold"/>
      <p:regular r:id="rId18"/>
    </p:embeddedFont>
    <p:embeddedFont>
      <p:font typeface="MIWHIP+SBRKSJ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ACF2A-3F8D-42BE-895A-59100B37D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1805E-AFF6-4D87-A10E-FBE5484D1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00341-8D1F-4BFD-A97F-6CDEF0025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17028-AA71-42DA-BB1E-D58F669C9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7DD7C3-BAB7-44DE-A2EC-921A6AB32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A1C01-44AD-4001-A920-94461E18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1B94F9-93D6-4F64-965B-5B960B537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E4B8E-4F5C-4A53-A8DD-25C26DCB1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4F94A-330F-4A9A-AD0A-5CFD253CE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9C678-7ACF-4626-B7A2-0F35297B2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6C113-F162-4E6C-AEDB-C2C01F615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23040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KESVOT+MS-UIGothic"/>
                <a:cs typeface="KESVOT+MS-UIGothic"/>
              </a:rPr>
              <a:t>工程地</a:t>
            </a:r>
            <a:r>
              <a:rPr sz="5150" spc="20">
                <a:solidFill>
                  <a:srgbClr val="27DFF4"/>
                </a:solidFill>
                <a:latin typeface="SimSun"/>
                <a:cs typeface="SimSun"/>
              </a:rPr>
              <a:t>质</a:t>
            </a:r>
            <a:r>
              <a:rPr sz="5150" spc="25">
                <a:solidFill>
                  <a:srgbClr val="27DFF4"/>
                </a:solidFill>
                <a:latin typeface="KESVOT+MS-UIGothic"/>
                <a:cs typeface="KESVOT+MS-UIGothic"/>
              </a:rPr>
              <a:t>学砂土地震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KESVOT+MS-UIGothic"/>
                <a:cs typeface="KESVOT+MS-UIGothic"/>
              </a:rPr>
              <a:t>液化工程地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质</a:t>
            </a:r>
            <a:r>
              <a:rPr sz="5150" spc="25">
                <a:solidFill>
                  <a:srgbClr val="27DFF4"/>
                </a:solidFill>
                <a:latin typeface="KESVOT+MS-UIGothic"/>
                <a:cs typeface="KESVOT+MS-UIGothic"/>
              </a:rPr>
              <a:t>研究</a:t>
            </a:r>
            <a:r>
              <a:rPr sz="5150">
                <a:solidFill>
                  <a:srgbClr val="27DFF4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KESVOT+MS-UIGothic"/>
                <a:cs typeface="KESVOT+MS-UIGothic"/>
              </a:rPr>
              <a:t>理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KESVOT+MS-UIGothic"/>
                <a:cs typeface="KESVO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VRTOW+UQTSVK+ArialMT"/>
                <a:cs typeface="BVRTOW+UQTSV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ESVOT+MS-UIGothic"/>
                <a:cs typeface="KESVOT+MS-UIGothic"/>
              </a:rPr>
              <a:t>砂土地震液化的基本概念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6192461" cy="24292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VRTOW+UQTSVK+ArialMT"/>
                <a:cs typeface="BVRTOW+UQTSV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ESVOT+MS-UIGothic"/>
                <a:cs typeface="KESVOT+MS-UIGothic"/>
              </a:rPr>
              <a:t>工程地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6FF"/>
                </a:solidFill>
                <a:latin typeface="KESVOT+MS-UIGothic"/>
                <a:cs typeface="KESVOT+MS-UIGothic"/>
              </a:rPr>
              <a:t>研究在砂土地震液化中的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KESVOT+MS-UIGothic"/>
                <a:cs typeface="KESVOT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VRTOW+UQTSVK+ArialMT"/>
                <a:cs typeface="BVRTOW+UQTSV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ESVOT+MS-UIGothic"/>
                <a:cs typeface="KESVOT+MS-UIGothic"/>
              </a:rPr>
              <a:t>砂土地震液化的工程地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质评</a:t>
            </a:r>
            <a:r>
              <a:rPr sz="2400">
                <a:solidFill>
                  <a:srgbClr val="00B6FF"/>
                </a:solidFill>
                <a:latin typeface="KESVOT+MS-UIGothic"/>
                <a:cs typeface="KESVOT+MS-UIGothic"/>
              </a:rPr>
              <a:t>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VRTOW+UQTSVK+ArialMT"/>
                <a:cs typeface="BVRTOW+UQTSV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ESVOT+MS-UIGothic"/>
                <a:cs typeface="KESVOT+MS-UIGothic"/>
              </a:rPr>
              <a:t>砂土地震液化的工程地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6FF"/>
                </a:solidFill>
                <a:latin typeface="KESVOT+MS-UIGothic"/>
                <a:cs typeface="KESVOT+MS-UIGothic"/>
              </a:rPr>
              <a:t>防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VRTOW+UQTSVK+ArialMT"/>
                <a:cs typeface="BVRTOW+UQTSVK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KESVOT+MS-UIGothic"/>
                <a:cs typeface="KESVOT+MS-UIGothic"/>
              </a:rPr>
              <a:t>理在砂土地震液化中的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KESVOT+MS-UIGothic"/>
                <a:cs typeface="KESVOT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LGPLQN+SBRKSJ+MicrosoftYaHei-Bold"/>
                <a:cs typeface="LGPLQN+SBRKS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KESVOT+MS-UIGothic"/>
                <a:cs typeface="KESVOT+MS-UIGothic"/>
              </a:rPr>
              <a:t>砂土地震液化的基本概念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ESVOT+MS-UIGothic"/>
                <a:cs typeface="KESVOT+MS-UIGothic"/>
              </a:rPr>
              <a:t>砂土地震液化的定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GPLQN+SBRKSJ+MicrosoftYaHei-Bold"/>
                <a:cs typeface="LGPLQN+SBRKSJ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GPLQN+SBRKSJ+MicrosoftYaHei-Bold"/>
                <a:cs typeface="LGPLQN+SBRKSJ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ESVOT+MS-UIGothic"/>
                <a:cs typeface="KESVOT+MS-UIGothic"/>
              </a:rPr>
              <a:t>砂土地震液化的成因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随着孔隙水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力的增大，砂土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颗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的有效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力迅速减小，当有效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力接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近于零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，砂土失去抗剪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度，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液化。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ESVOT+MS-UIGothic"/>
                <a:cs typeface="KESVOT+MS-UIGothic"/>
              </a:rPr>
              <a:t>砂土地震液化的影响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砂土地震液化可能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致地基失效，建筑物下沉、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斜甚至倒塌，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生命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安全造成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重威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胁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砂土地震液化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可能引起河道淤塞、海岸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后退等地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灾害，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态环</a:t>
            </a: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境造成破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64678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ESVOT+MS-UIGothic"/>
                <a:cs typeface="KESVOT+MS-UIGothic"/>
              </a:rPr>
              <a:t>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LGPLQN+SBRKSJ+MicrosoftYaHei-Bold"/>
                <a:cs typeface="LGPLQN+SBRKS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949310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KESVOT+MS-UIGothic"/>
                <a:cs typeface="KESVOT+MS-UIGothic"/>
              </a:rPr>
              <a:t>工程地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质</a:t>
            </a:r>
            <a:r>
              <a:rPr sz="3800" spc="25">
                <a:solidFill>
                  <a:srgbClr val="27DFF4"/>
                </a:solidFill>
                <a:latin typeface="KESVOT+MS-UIGothic"/>
                <a:cs typeface="KESVOT+MS-UIGothic"/>
              </a:rPr>
              <a:t>研究在砂土地震液化中的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应</a:t>
            </a:r>
            <a:r>
              <a:rPr sz="3800">
                <a:solidFill>
                  <a:srgbClr val="27DFF4"/>
                </a:solidFill>
                <a:latin typeface="KESVOT+MS-UIGothic"/>
                <a:cs typeface="KESVOT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ESVOT+MS-UIGothic"/>
                <a:cs typeface="KESVOT+MS-UIGothic"/>
              </a:rPr>
              <a:t>工程地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6FF"/>
                </a:solidFill>
                <a:latin typeface="KESVOT+MS-UIGothic"/>
                <a:cs typeface="KESVOT+MS-UIGothic"/>
              </a:rPr>
              <a:t>勘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ESVOT+MS-UIGothic"/>
                <a:cs typeface="KESVOT+MS-UIGothic"/>
              </a:rPr>
              <a:t>确定砂土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层</a:t>
            </a:r>
            <a:r>
              <a:rPr sz="2300" spc="25">
                <a:solidFill>
                  <a:srgbClr val="00B6FF"/>
                </a:solidFill>
                <a:latin typeface="KESVOT+MS-UIGothic"/>
                <a:cs typeface="KESVOT+MS-UIGothic"/>
              </a:rPr>
              <a:t>分布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ESVOT+MS-UIGothic"/>
                <a:cs typeface="KESVOT+MS-UIGothic"/>
              </a:rPr>
              <a:t>地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00B6FF"/>
                </a:solidFill>
                <a:latin typeface="KESVOT+MS-UIGothic"/>
                <a:cs typeface="KESVOT+MS-UIGothic"/>
              </a:rPr>
              <a:t>构造分析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05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ESVOT+MS-UIGothic"/>
                <a:cs typeface="KESVOT+MS-UIGothic"/>
              </a:rPr>
              <a:t>岩土力学性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质测试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ESVOT+MS-UIGothic"/>
                <a:cs typeface="KESVOT+MS-UIGothic"/>
              </a:rPr>
              <a:t>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6FF"/>
                </a:solidFill>
                <a:latin typeface="KESVOT+MS-UIGothic"/>
                <a:cs typeface="KESVOT+MS-UIGothic"/>
              </a:rPr>
              <a:t>灾害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6FF"/>
                </a:solidFill>
                <a:latin typeface="KESVOT+MS-UIGothic"/>
                <a:cs typeface="KESVOT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46505" y="21486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KESVOT+MS-UIGothic"/>
                <a:cs typeface="KESVOT+MS-UIGothic"/>
              </a:rPr>
              <a:t>地震液化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风险评</a:t>
            </a:r>
            <a:r>
              <a:rPr sz="2300">
                <a:solidFill>
                  <a:srgbClr val="FFFFFF"/>
                </a:solidFill>
                <a:latin typeface="KESVOT+MS-UIGothic"/>
                <a:cs typeface="KESVOT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09234" y="21486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KESVOT+MS-UIGothic"/>
                <a:cs typeface="KESVOT+MS-UIGothic"/>
              </a:rPr>
              <a:t>液化灾害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预测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81415" y="21486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KESVOT+MS-UIGothic"/>
                <a:cs typeface="KESVOT+MS-UIGothic"/>
              </a:rPr>
              <a:t>灾害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2300" spc="25">
                <a:solidFill>
                  <a:srgbClr val="FFFFFF"/>
                </a:solidFill>
                <a:latin typeface="KESVOT+MS-UIGothic"/>
                <a:cs typeface="KESVOT+MS-UIGothic"/>
              </a:rPr>
              <a:t>措施建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8539" y="314806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基于工程地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和砂土特性分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析，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估地震液化可能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生的概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率和范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995" y="314806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根据地震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料和地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条件，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地震液化可能造成的灾害程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度和影响范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53450" y="3148067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估和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预测结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果，提出相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的灾害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措施和建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KESVOT+MS-UIGothic"/>
                <a:cs typeface="KESVOT+MS-UIGothic"/>
              </a:rPr>
              <a:t>案、工程治理等。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ESVOT+MS-UIGothic"/>
                <a:cs typeface="KESVOT+MS-UIGothic"/>
              </a:rPr>
              <a:t>地下水运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KESVOT+MS-UIGothic"/>
                <a:cs typeface="KESVOT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731061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KESVOT+MS-UIGothic"/>
                <a:cs typeface="KESVOT+MS-UIGothic"/>
              </a:rPr>
              <a:t>地下水流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00B6FF"/>
                </a:solidFill>
                <a:latin typeface="KESVOT+MS-UIGothic"/>
                <a:cs typeface="KESVOT+MS-UIGothic"/>
              </a:rPr>
              <a:t>分析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KESVOT+MS-UIGothic"/>
                <a:cs typeface="KESVOT+MS-UIGothic"/>
              </a:rPr>
              <a:t>水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1600">
                <a:solidFill>
                  <a:srgbClr val="00B6FF"/>
                </a:solidFill>
                <a:latin typeface="KESVOT+MS-UIGothic"/>
                <a:cs typeface="KESVOT+MS-UIGothic"/>
              </a:rPr>
              <a:t>力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1600">
                <a:solidFill>
                  <a:srgbClr val="00B6FF"/>
                </a:solidFill>
                <a:latin typeface="KESVOT+MS-UIGothic"/>
                <a:cs typeface="KESVOT+MS-UIGothic"/>
              </a:rPr>
              <a:t>化研究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KESVOT+MS-UIGothic"/>
                <a:cs typeface="KESVOT+MS-UIGothic"/>
              </a:rPr>
              <a:t>水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质监测</a:t>
            </a:r>
            <a:r>
              <a:rPr sz="1600">
                <a:solidFill>
                  <a:srgbClr val="00B6FF"/>
                </a:solidFill>
                <a:latin typeface="KESVOT+MS-UIGothic"/>
                <a:cs typeface="KESVOT+MS-UIGothic"/>
              </a:rPr>
              <a:t>与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1600">
                <a:solidFill>
                  <a:srgbClr val="00B6FF"/>
                </a:solidFill>
                <a:latin typeface="KESVOT+MS-UIGothic"/>
                <a:cs typeface="KESVOT+MS-UIGothic"/>
              </a:rPr>
              <a:t>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GPLQN+SBRKSJ+MicrosoftYaHei-Bold"/>
                <a:cs typeface="LGPLQN+SBRKSJ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GPLQN+SBRKSJ+MicrosoftYaHei-Bold"/>
                <a:cs typeface="LGPLQN+SBRKSJ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GPLQN+SBRKSJ+MicrosoftYaHei-Bold"/>
                <a:cs typeface="LGPLQN+SBRKSJ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LGPLQN+SBRKSJ+MicrosoftYaHei-Bold"/>
                <a:cs typeface="LGPLQN+SBRKS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725871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KESVOT+MS-UIGothic"/>
                <a:cs typeface="KESVOT+MS-UIGothic"/>
              </a:rPr>
              <a:t>砂土地震液化的工程地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质评</a:t>
            </a:r>
            <a:r>
              <a:rPr sz="3800">
                <a:solidFill>
                  <a:srgbClr val="27DFF4"/>
                </a:solidFill>
                <a:latin typeface="KESVOT+MS-UIGothic"/>
                <a:cs typeface="KESVOT+MS-UIGothic"/>
              </a:rPr>
              <a:t>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https://d.book118.com/288123040070006042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KESVOT+MS-UIGothic</vt:lpstr>
      <vt:lpstr>SimSun</vt:lpstr>
      <vt:lpstr>BVRTOW+UQTSVK+ArialMT</vt:lpstr>
      <vt:lpstr>Times New Roman</vt:lpstr>
      <vt:lpstr>LGPLQN+SBRKSJ+MicrosoftYaHei-Bold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2024-09-21T16:41:27.009</cp:lastPrinted>
  <dcterms:created xsi:type="dcterms:W3CDTF">2024-09-21T08:41:27Z</dcterms:created>
  <dcterms:modified xsi:type="dcterms:W3CDTF">2024-09-21T08:41:28Z</dcterms:modified>
</cp:coreProperties>
</file>