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E3950-7ADA-40C3-A3E3-03A78A5D8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049A1-75D7-4418-AB48-6D927368B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1F1BC-43D8-4B0A-BC6D-CF9F3A128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8E2AA8-27E8-42DD-A0D8-BE0F3A663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6FF212-84D0-4391-92B1-FFD8D8372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983B92-01B9-4212-9439-FEF680A5D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B7B1B7-C236-41E6-BB1C-50AD0C789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570F54-0E24-4637-A7F4-CB6B8B79B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827192-36F0-4636-9C01-5A1453C07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D4B2D-F3B5-4BAC-AECE-9CD2FAC04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05382-28E8-4169-954F-7CA0D5CD6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2304206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呼吸道感染实用防治秘笈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治疗方法及药物选择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患者自我管理与康复指导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呼吸道感染是指由病毒、细菌、支原体等微生物引起的呼吸道炎症性疾病。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根据感染部位不同，可分为上呼吸道感染和下呼吸道感染，前者包括鼻炎、咽炎、喉炎等，后者包括支气管炎、肺炎等。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41" b="1754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主要由病毒、细菌等微生物感染引起，也可由过敏、理化因素刺激等导致。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包括免疫力低下、季节变化、环境恶劣、接触传染源等。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上呼吸道感染常见症状包括鼻塞、流涕、咽痛、咳嗽等；下呼吸道感染则表现为发热、咳嗽、咳痰、胸痛等。严重者可出现呼吸困难、发绀等症状。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根据病史、症状、体征及实验室检查结果进行综合判断。实验室检查包括血常规、C反应蛋白、病原学检测等。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保持均衡的饮食，摄入足够的蛋白质、维生素和矿物质，以增强身体的免疫力。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适度锻炼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充足睡眠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进行适度的体育锻炼，如散步、慢跑、瑜伽等，可以提高身体的抵抗力。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保证充足的睡眠时间，有助于身体恢复和免疫力的提高。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增强免疫力，提高抵抗力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避免接触传染源和减少暴露机会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避免去人群密集场所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在呼吸道疾病高发期，尽量避免去人群密集的场所，减少感染机会。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佩戴口罩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在公共场所佩戴口罩，可以有效减少病毒和细菌的传播。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保持室内通风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保持室内空气流通，避免病毒在室内滞留。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496" r="16496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经常用肥皂和流动水洗手，可以减少手部的病毒和细菌。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避免随地吐痰，减少病原体的传播。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不随地吐痰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注意口腔卫生，定期刷牙、漱口，可以减少口腔内的细菌数量。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保持口腔清洁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及时接种针对呼吸道传染病的疫苗，如流感疫苗、肺炎疫苗等，提高身体免疫力。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个人卫生习惯养成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治疗方法及药物选择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针对病原体的不同，选择相应的抗生素、抗病毒药物等，以消除感染源。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708" r="8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对因治疗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针对患者的症状，如咳嗽、发热、呼吸困难等，选用相应的止咳、退热、平喘等药物，以缓解症状。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对症治疗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5208" b="5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包括保持呼吸道通畅、吸氧、补液等，以维持患者的生命体征稳定。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西医治疗原则和方法论述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治以疏风散寒、宣肺止咳，方选三拗汤合止嗽散加减。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风寒袭肺证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治以疏风清热、宣肺化痰，方选桑菊饮加减。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风热犯肺证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治以疏风清肺、润燥止咳，方选桑杏汤加减。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燥邪伤肺证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中医辨证论治方法介绍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https://d.book118.com/288123042062006026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2024-09-03T18:17:22.823</cp:lastPrinted>
  <dcterms:created xsi:type="dcterms:W3CDTF">2024-09-03T10:17:22Z</dcterms:created>
  <dcterms:modified xsi:type="dcterms:W3CDTF">2024-09-03T10:17:25Z</dcterms:modified>
</cp:coreProperties>
</file>