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F0ABB-4A01-47EB-B66C-326F04B59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0CEA5-D78E-41A9-92AE-489B3DACC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B09F6-6C3D-48D6-A8F8-F1F9D83B1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C36AE7-7ED8-45AE-A10A-5311D8DBF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A5C092-D122-4F40-A931-5A7B7AEDD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968CFD-D5D8-47A8-A7E8-E40D44C82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2AA794-6AC1-4C9A-95EC-EA3676D1D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8B77E-6489-4FBA-A081-61E6ACCD1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5F4FD-722B-445B-888C-CCA81FD69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ACF3E-385E-48F2-8316-E36005DCF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AA6DA-53DF-4DE2-9B59-056A26699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23114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2023-12-18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8.2023年终培训的新趋势有哪些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混合式学习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人工智能与机器学习在培训中的应用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社交学习与合作式学习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绩效导向的培训设计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员工自主学习与职业发展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82" r="142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随着科技的迅速发展和全球化的推进，企业和组织需要不断适应新的市场环境和业务需求。年终培训作为提升员工能力、推动企业发展的重要手段，也需要紧跟时代步伐，关注新的培训趋势。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适应时代变革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现代员工对于职业发展和个人成长有着更高的期望，他们渴望获得更加个性化、多元化的学习体验。年终培训应当关注员工需求，提供更加符合员工期望的培训内容。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满足员工需求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培训内容与形式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介绍年终培训中涉及的主题、课程以及培训形式，如线上课程、线下研讨会、实践操作等。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分析参与年终培训的员工群体，包括他们的职位、工作年限等，并收集他们对于培训内容和形式的反馈意见，以评估培训效果。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展示年终培训后员工在知识、技能、态度等方面的提升，以及这些提升对于个人和组织的贡献。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探讨年终培训的未来发展趋势，如数字化、个性化、多元化等，并预测这些趋势对于企业和组织的影响和挑战。同时，提出改进和优化年终培训的建议和措施。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参与者与反馈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培训效果与成果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未来趋势与展望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混合式学习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线上学习提供随时随地的便利性，线下实践则加强知识的应用与技能的掌握。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灵活的学习模式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多元化的教学内容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互动与参与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436" r="2143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结合在线课程、讲座、工作坊等形式，提供丰富多样的学习资源。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线上社区和论坛促进学员之间的交流与合作，线下活动则增强学员之间的互动与参与。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线上与线下结合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利用社交媒体平台，鼓励学员分享经验、交流想法，形成学习共同体。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083" b="13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92" r="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社交学习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通过社交媒体即时互动的特点，为学员提供实时的学习反馈和建议。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实时反馈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社交媒体成为获取和分享学习资源的重要渠道，方便学员随时获取所需信息。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学习资源的共享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社交媒体在培训中的应用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增强现实(AR)与虚拟现实(VR)技术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沉浸式学习体验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AR和VR技术为学员提供身临其境的学习体验，加强知识的理解和记忆。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模拟实践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通过虚拟场景模拟真实情境，让学员在安全的环境中进行实践操作，提高技能水平。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跨地域合作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AR和VR技术打破地域限制，使不同地区的学员能够共同参与学习和实践活动。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人工智能与机器学习在培训中的应用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基于学员的学习历史、能力水平、兴趣偏好等数据，为其定制个性化的学习路径，提高学习效率和兴趣。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学习路径定制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通过分析学员的学习行为和反馈，为其推荐相关的学习内容，满足个性化需求。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学习内容推荐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619" r="961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提供多种学习方式，如视频、音频、文本、互动等，让学员根据自己的喜好选择最适合自己的学习方式。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学习方式选择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个性化学习体验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资源标签化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对学习资源进行标签化分类，方便学员快速找到所需资源。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资源库建设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建立丰富的学习资源库，包括课程、案例、文献、工具等，为学员提供全面的学习资源支持。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智能推荐算法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基于学员的学习历史和偏好，利用智能推荐算法为其推荐相关的学习资源。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167" r="4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244" r="2524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4927" r="2492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智能推荐学习资源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学习效果评估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基于收集的数据，对学员的学习效果进行评估，及时发现学习问题和不足。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学习预测与干预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利用机器学习技术，对学员的学习情况进行预测，发现潜在的学习风险和问题，及时进行干预和指导。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学习数据收集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收集学员的学习数据，包括学习时间、学习进度、学习成绩等。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学习效果评估与预测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社交学习与合作式学习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https://d.book118.com/288123114053006045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2024-09-25T20:58:28.622</cp:lastPrinted>
  <dcterms:created xsi:type="dcterms:W3CDTF">2024-09-25T12:58:28Z</dcterms:created>
  <dcterms:modified xsi:type="dcterms:W3CDTF">2024-09-25T12:58:30Z</dcterms:modified>
</cp:coreProperties>
</file>