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DD9B5-BAF2-4ED5-9F23-8311414B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28693-C476-4C0D-9952-75BCBCEC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BEF16-40B4-481A-B7CE-2D9D7FEB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35D1D-E173-4EB5-A79F-8A4DA5FD8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52E0-92BD-4851-AE65-D59DD463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9B58A-7674-4C02-9B3A-C450A54D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F896C-242F-4E84-8D9E-43760327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6F4E8-DFBA-4DD6-8456-5AA82EE3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F01EA-CEC6-41A7-A33F-1B5DE42F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0799F-6A69-4380-A942-E91E6CC6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CF286-F586-44E0-B768-360EFC06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4136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CTC核心功能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CTC技术特点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CTC应用场景举例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CTC实施步骤与注意事项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9" r="35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CTC（Circulating Tumor Cells，循环肿瘤细胞）是指从实体瘤中脱离并进入外周血的肿瘤细胞。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随着液体活检技术的不断发展，CTC检测已成为肿瘤无创诊断和实时监测的重要手段。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CTC定义与发展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CTC发展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肿瘤复发和转移监测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CTC检测可实时监测肿瘤患者的复发和转移情况，为及时调整治疗方案提供依据。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肿瘤早期诊断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CTC检测可用于肿瘤的早期诊断，提高肿瘤检测的灵敏度和特异性。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肿瘤个性化治疗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通过分析CTC的基因和蛋白表达，可为肿瘤患者提供个性化的治疗方案。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CTC应用领域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随着液体活检技术的不断发展和普及，CTC检测市场规模将持续扩大。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当前，CTC检测市场主要由几家国际知名企业和国内创新型企业占据，未来市场竞争将更加激烈。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未来，CTC检测将更加精准、便捷和智能化，同时还将与其他肿瘤检测技术相结合，形成多维度的肿瘤检测体系。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CTC市场前景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CTC核心功能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通过传感器、控制器等设备实时采集现场数据。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96" r="84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将采集的数据通过通信网络实时传输到远程服务器。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对接收到的数据进行实时处理，包括数据解析、转换、存储等操作。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实时数据传输与处理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02" b="450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53" b="1045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通过远程服务器对现场设备进行实时监控，包括设备状态、参数等信息。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通过远程服务器对现场设备进行远程控制，包括设备启动、停止、参数设置等操作。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当现场设备出现故障或异常情况时，远程服务器会及时发出报警信息，以便及时处理。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通过对现场设备的数据进行分析和处理，诊断出设备故障的原因和位置。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通过对设备历史数据和实时数据的分析，预测设备可能出现的故障，并提前发出预警信息。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提供设备维修的技术支持和指导，包括故障定位、维修方案制定等。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故障诊断与预警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将采集的数据存储在远程服务器中，以便后续分析和处理。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对存储的数据进行分析和挖掘，提取有价值的信息和知识。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通过图表、曲线等方式将数据呈现出来，以便更直观地了解设备状态和性能。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CTC技术特点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先进的数据编码技术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采用高效的数据编码技术，降低传输误码率，提高数据传输稳定性。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多通道并行传输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支持多通道并行传输数据，进一步提高数据传输效率。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高速通信接口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CTC采用高速通信接口，支持大数据量实时传输，确保信息的高效流通。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高速数据传输技术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通过预测模型对系统未来状态进行预测，提前采取控制措施，优化系统性能。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具备学习功能，能够根据历史数据自动学习并优化控制策略，提高系统适应性。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CTC运用自适应控制算法，根据系统状态实时调整控制参数，确保系统稳定运行。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智能化控制算法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关键部件采用冗余设计，确保单一故障不会导致系统整体失效。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具备完善的故障诊断与隔离机制，能够及时发现并处理故障，保障系统连续运行。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故障诊断与隔离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选用高可靠性材料和元器件，降低因材料问题导致的故障风险。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高可靠性材料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高可靠性设计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CTC采用模块化设计思想，方便用户根据需求进行灵活配置和扩展。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提供标准化的软硬件接口，便于与其他系统进行集成。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提供开放的开发平台和API接口，支持用户进行二次开发和定制功能。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开放的开发平台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易于集成与扩展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https://d.book118.com/288124136113006032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2024-09-10T09:06:05.442</cp:lastPrinted>
  <dcterms:created xsi:type="dcterms:W3CDTF">2024-09-10T01:06:05Z</dcterms:created>
  <dcterms:modified xsi:type="dcterms:W3CDTF">2024-09-10T01:06:07Z</dcterms:modified>
</cp:coreProperties>
</file>