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CF59F1-615F-4A73-9F0A-68E4EFBBD6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FBF85D-84E8-4626-A139-F5BD517BC2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E341DE-9C8B-42FA-BBDE-9A76AE8FB8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4DE189-E243-4D26-B5D9-B7F555738F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810A22-3AB1-4951-B6CB-D3B6FBE947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A3BD00-29C5-4742-B652-9E234031B0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28F5AEF-4C96-4922-AFFA-DD913D1B84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91F874-4765-4748-85A7-70EDD474E6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5119C5-F8F1-4851-9002-A9D4D6D233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D633E5-22FE-4A13-B335-87CE187FD7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ACB396-3083-4942-9017-5C00D9F693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Relationship Id="rId5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12504610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工作计划总结报告书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上月工作计划回顾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本月工作计划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工作计划执行与监控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风险评估与应对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375" r="153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通过对过去一段时间内工作计划的执行情况进行全面梳理和总结，展示所取得的成果和效益。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总结工作计划的执行情况和成果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深入剖析工作计划执行过程中遇到的问题和困难，以及存在的不足之处，为改进和提升提供参考。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分析存在的问题和不足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针对存在的问题和不足，提出具体的改进建议和措施，并对未来工作计划进行展望和规划。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提出改进建议和展望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报告涵盖的时间范围，如过去一年、一季度或一个月等。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工作内容范围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目标受众范围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报告所涉及的工作计划内容范围，如项目进展、市场推广、团队建设等。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报告的目标受众群体，如上级领导、项目组成员、相关部门负责人等。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上月工作计划回顾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225" b="1322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在上月的工作计划中，我们制定了详细的任务清单和时间表。通过团队的共同努力，我们成功完成了90%的计划任务，这是一个相当不错的成绩。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针对关键任务的完成情况，我们更是取得了显著的成果。不仅按照既定时间节点完成了任务，还在某些方面超出了预期目标。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计划完成情况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关键任务完成情况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整体计划完成情况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通过有效的市场推广和销售策略，我们实现了业务的稳步增长，新增客户数量和销售额均有显著提升。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542" r="135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业务增长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团队成员之间的协作更加紧密，沟通效率和工作积极性明显提高，为项目的顺利推进提供了有力保障。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在产品研发和设计方面，我们实现了多项技术创新和突破，为公司的长远发展奠定了坚实基础。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创新与突破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工作成果与亮点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000" r="1800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部分团队成员在时间管理上存在不足，导致部分任务延期完成。未来需要进一步加强时间管理培训，提高工作效率。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团队之间的沟通协作仍有提升空间，尤其是在跨部门合作和项目协调方面。建议加强定期会议和沟通机制，确保信息畅通。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沟通协调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在项目推进过程中，部分资源分配不够合理，导致一些重要任务未能得到充分支持。未来需要优化资源分配策略，确保关键任务能够优先获得所需资源。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资源分配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存在问题与不足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本月工作计划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深入了解目标市场和竞争对手情况，为公司制定营销策略提供数据支持。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完成市场调研报告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确保研发项目按计划进行，提高产品质量和创新能力。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推进产品研发进度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积极开拓新的销售渠道，提高公司产品的市场占有率和销售额。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拓展销售渠道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重点任务与目标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734" r="15734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977" r="1397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7222" r="1722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工作计划与时间表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完成市场调研报告的初稿，并进行内部讨论和修改。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推进产品研发进度，完成原型设计和初步测试。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拓展销售渠道，与潜在合作伙伴进行沟通和洽谈。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对本月工作进行总结和评估，制定下月工作计划。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第一周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第二周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第三周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第四周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27038" r="270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625" r="262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资源需求与预算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人员需求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市场调研团队、研发团队、销售团队。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物资需求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调研工具、研发设备和材料、销售宣传资料。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根据各项任务的具体需求和市场行情，制定合理的预算方案，确保资源的有效利用和成本的合理控制。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工作计划执行与监控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优先级排序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根据任务的紧急程度和重要性，合理安排工作顺序，确保重要任务优先完成。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制定详细计划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明确工作目标和任务，制定详细的工作计划，包括时间表、资源分配和关键里程碑。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建立高效的团队协作机制，明确成员分工和职责，确保工作计划的顺利推进。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3625" r="1362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执行策略与方法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https://d.book118.com/288125046101006032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2024-09-10T04:55:13.534</cp:lastPrinted>
  <dcterms:created xsi:type="dcterms:W3CDTF">2024-09-09T20:55:13Z</dcterms:created>
  <dcterms:modified xsi:type="dcterms:W3CDTF">2024-09-09T20:55:15Z</dcterms:modified>
</cp:coreProperties>
</file>