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B24B2-35FC-486D-976D-BB54BBCA0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A733F3-6CAF-4C89-88F3-A4859E659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F5E1C-89EC-496A-8993-434661541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61FD73-594B-40F6-BF5A-4ED0E3BD3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76544F-E65A-4E54-B20A-E5D7756DD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A3EA66-FDBA-485F-ACBE-A43C344EA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1535D5-6C86-4078-AA4B-0AC58D6CC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63E3FD-CB1F-4A6B-99D5-9AAA3F018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D3A7F9-AF8E-4675-A9BF-C07046258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B7673-7CE8-4C25-95A5-254499BF4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770762-A918-4F83-904E-82F56F233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12602301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9900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 err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糖尿病酮症酸中毒教学查房</a:t>
            </a:r>
            <a:r>
              <a:rPr lang="en-US" altLang="zh-CN" sz="5175" b="1" err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PPT</a:t>
            </a:r>
            <a:endParaRPr lang="en-US" sz="5175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 err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2025" err="1" smtClean="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2025">
              <a:solidFill>
                <a:schemeClr val="accent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altLang="zh-CN" sz="2025" smtClean="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2025">
              <a:solidFill>
                <a:schemeClr val="accent2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病史介绍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病理生理机制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诊疗方案及治疗建议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并发症的预防及处理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教学查房总结与展望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相关文献综述与推荐阅读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病史介绍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年龄：45岁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身高：175cm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职业：工人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姓名：张先生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体重：90kg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病情发展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张先生患有糖尿病多年，未规律服药及监测血糖，近期出现多饮、多尿、消瘦等症状，突发恶心、呕吐，伴呼吸深快，呼气中有烂苹果味。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入院后查血糖显著升高，尿糖强阳性，尿酮阳性，血pH降低，诊断为糖尿病酮症酸中毒。给予胰岛素降糖、补液纠酸、抗感染等治疗，病情逐渐好转。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7587" r="758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病情发展及治疗过程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病理生理机制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其他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应激状态、急性心肌梗死、脑血管意外等也可能诱发糖尿病酮症酸中毒。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胰岛素分泌不足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糖尿病患者胰岛素分泌不足，导致血糖升高，机体分解脂肪供能，产生大量酮体，超过肝外组织清除酮体的能力，引起酮症酸中毒。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感染是糖尿病酮症酸中毒最常见的诱因，尤其是肺部、泌尿系统、胃肠道等部位的感染。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饮食不当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摄入食物过多或过少，药物使用不当，饮酒等都可能导致血糖急剧升高，诱发酮症酸中毒。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糖尿病酮症酸中毒的病因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糖尿病患者胰岛素分泌不足，血糖升高，机体分解脂肪供能，产生大量酮体，随着血循环进入全身组织，引起代谢紊乱。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糖代谢紊乱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由于酮体中酸性物质的积累，导致机体酸碱平衡失调，引起代谢性酸中毒。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酸碱平衡失调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随着大量酮体的生成和消耗，水分和电解质也发生相应的变化，导致脱水、低钾、低钠等。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水电解质失衡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糖尿病酮症酸中毒的病理生理过程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血糖升高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尿糖强阳性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血酮体阳性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酸中毒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糖尿病酮症酸中毒的诊断标准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6023" r="602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血糖多大于16.7mmol/L。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尿糖大于5.5mmol/L。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血酮体大于0.3mmol/L。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血pH值小于7.35，碳酸氢根离子小于20mmol/L。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诊疗方案及治疗建议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补液是糖尿病酮症酸中毒的首要治疗措施，旨在恢复血容量和纠正电解质失衡。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患者的脱水程度和电解质测定结果，选择适当的补液种类和剂量。通常首选生理盐水，以快速补充血容量，改善循环。当血钾高于正常时，可用含胰岛素的生理盐水或葡萄糖液进行补液，以促进钾离子向细胞内转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补液治疗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胰岛素治疗是糖尿病酮症酸中毒的关键环节，有助于恢复血糖水平并抑制酮体生成。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根据患者的血糖水平，给予胰岛素静脉滴注或皮下注射。胰岛素的使用剂量需根据患者的体重、脱水程度及血糖波动情况来调整。同时需密切监测血糖变化，防止低血糖的发生。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胰岛素治疗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https://d.book118.com/288126023011006034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2024-09-12T06:33:37.006</cp:lastPrinted>
  <dcterms:created xsi:type="dcterms:W3CDTF">2024-09-11T22:33:37Z</dcterms:created>
  <dcterms:modified xsi:type="dcterms:W3CDTF">2024-09-11T22:33:38Z</dcterms:modified>
</cp:coreProperties>
</file>