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1C62F-A770-4247-A1FB-DCFC89403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C693A-7483-437E-B2FC-4D13E8BAC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83149-E3D8-4CF8-AC0F-5C0802421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721D7-4184-4508-8D15-C179F9499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795E78-4D09-486B-AB93-0ABCB4DF2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282E5C-305F-4475-95A1-70244E000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774C8-419A-4837-9623-342E1D71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2F55D-1F17-415B-A5F6-6D3EDB36B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63C67-49BB-4F27-98C5-D39E70985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48C41-17D2-47C4-B762-C23340E40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F3FB1-8F27-4BE2-831B-832501524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26041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天疱疮的护理教案PPT\n## 1.天疱疮概述及病因\n### 1.1天疱疮的定义与分类\n### 1.2天疱疮的发病原因\n### 1.3天疱疮的临床表现\n## 2.天疱疮的诊断与治疗\n### 2.1天疱疮的诊断方法\n### 2.2天疱疮的治疗原则\n### 2.3天疱疮的药物治疗\n## 3.天疱疮的护理措施\n### 3.1心理护理与健康教育\n### 3.2皮肤护理与创面处理\n### 3.3营养支持与饮食调理\n## 4.天疱疮的预防与康复\n### 4.1天疱疮的预防措施\n### 4.2天疱疮的康复指导\n### 4.3天疱疮的长期管理\n## 5.天疱疮护理中的常见问题及应对策略\n### 5.1天疱疮患者疼痛管理\n### 5.2天疱疮患者感染预防与控制\n### 5.3天疱疮患者用药指导与副作用管理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天疱疮的护理教案PPT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天疱疮概述及病因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天疱疮是一种自身免疫性疾病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表现为皮肤和黏膜出现水疱、大疱和糜烂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病因可能与遗传、环境和免疫功能失调有关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天疱疮的分类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寻常型天疱疮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增殖型天疱疮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落叶型天疱疮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红斑型天疱疮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天疱疮的定义与分类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9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9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9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9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天疱疮患者中家族史的比例较高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与某些遗传基因突变有关</a:t>
                </a:r>
                <a:endParaRPr/>
              </a:p>
            </p:txBody>
          </p:sp>
          <p:sp>
            <p:nvSpPr>
              <p:cNvPr id="19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endParaRPr/>
              </a:p>
            </p:txBody>
          </p:sp>
        </p:grpSp>
        <p:grpSp>
          <p:nvGrpSpPr>
            <p:cNvPr id="19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免疫功能失调</a:t>
                </a:r>
                <a:endParaRPr/>
              </a:p>
            </p:txBody>
          </p:sp>
          <p:sp>
            <p:nvSpPr>
              <p:cNvPr id="19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天疱疮患者存在自身抗体，如抗桥粒芯蛋白抗体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免疫系统攻击皮肤和黏膜，导致水疱、大疱和糜烂</a:t>
                </a:r>
                <a:endParaRPr/>
              </a:p>
            </p:txBody>
          </p:sp>
        </p:grpSp>
        <p:grpSp>
          <p:nvGrpSpPr>
            <p:cNvPr id="19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9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endParaRPr/>
              </a:p>
            </p:txBody>
          </p:sp>
          <p:sp>
            <p:nvSpPr>
              <p:cNvPr id="20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病毒感染可能诱发天疱疮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药物过敏也可能导致天疱疮发作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天疱疮的发病原因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水疱、大疱和糜烂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糜烂面愈合后留下色素沉着或瘢痕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黏膜表现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口腔、咽喉、生殖器等黏膜出现水疱、糜烂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眼结膜、角膜等眼部黏膜受累，导致视力下降</a:t>
                </a:r>
                <a:endParaRPr/>
              </a:p>
            </p:txBody>
          </p:sp>
          <p:pic>
            <p:nvPicPr>
              <p:cNvPr id="2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发热、乏力等全身症状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消化道、呼吸道等器官受累，导致功能障碍</a:t>
                </a:r>
                <a:endParaRPr/>
              </a:p>
            </p:txBody>
          </p:sp>
          <p:pic>
            <p:nvPicPr>
              <p:cNvPr id="22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天疱疮的临床表现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天疱疮的诊断与治疗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病史和临床表现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了解患者的病史和家族史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观察皮肤和黏膜的临床表现</a:t>
                </a:r>
                <a:endParaRPr/>
              </a:p>
            </p:txBody>
          </p:sp>
        </p:grpSp>
        <p:grpSp>
          <p:nvGrpSpPr>
            <p:cNvPr id="2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检测抗桥粒芯蛋白抗体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皮肤活检和病理检查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根据临床表现和实验室检查结果进行诊断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参考天疱疮的诊断和分类标准</a:t>
                </a:r>
                <a:endParaRPr/>
              </a:p>
            </p:txBody>
          </p:sp>
        </p:grpSp>
      </p:grpSp>
      <p:pic>
        <p:nvPicPr>
          <p:cNvPr id="2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天疱疮的诊断方法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使用糖皮质激素、免疫抑制剂等药物控制病情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病情控制后逐渐减量，维持治疗</a:t>
                </a:r>
                <a:endParaRPr/>
              </a:p>
            </p:txBody>
          </p:sp>
        </p:grpSp>
        <p:grpSp>
          <p:nvGrpSpPr>
            <p:cNvPr id="2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支持治疗</a:t>
                </a:r>
                <a:endParaRPr/>
              </a:p>
            </p:txBody>
          </p:sp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加强营养，提高免疫力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预防和治疗感染，减轻并发症</a:t>
                </a:r>
                <a:endParaRPr/>
              </a:p>
            </p:txBody>
          </p:sp>
        </p:grpSp>
        <p:grpSp>
          <p:nvGrpSpPr>
            <p:cNvPr id="2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局部治疗</a:t>
                </a:r>
                <a:endParaRPr/>
              </a:p>
            </p:txBody>
          </p:sp>
          <p:sp>
            <p:nvSpPr>
              <p:cNvPr id="2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对糜烂和溃疡进行清洁、消毒和换药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使用外用药物，如抗生素、激素药膏等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天疱疮的治疗原则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糖皮质激素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首选药物，如泼尼松、甲泼尼龙等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病情控制后逐渐减量，维持治疗</a:t>
                </a:r>
                <a:endParaRPr/>
              </a:p>
            </p:txBody>
          </p:sp>
          <p:sp>
            <p:nvSpPr>
              <p:cNvPr id="26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免疫抑制剂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与糖皮质激素联合使用，如环孢素、硫唑嘌呤等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减少糖皮质激素的副作用，提高疗效</a:t>
                </a:r>
                <a:endParaRPr/>
              </a:p>
            </p:txBody>
          </p:sp>
          <p:sp>
            <p:nvSpPr>
              <p:cNvPr id="26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生物制剂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使用抗TNF-α药物、抗IL-6药物等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针对性强，副作用较小</a:t>
                </a:r>
                <a:endParaRPr/>
              </a:p>
            </p:txBody>
          </p:sp>
          <p:sp>
            <p:nvSpPr>
              <p:cNvPr id="27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天疱疮的药物治疗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天疱疮的护理措施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与患者建立良好的沟通，了解其心理状态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提供心理支持和安慰，减轻焦虑和抑郁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向患者和家属讲解天疱疮的病因、症状和治疗方法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指导患者正确使用药物，避免药物副作用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https://d.book118.com/288126041043006037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天疱疮的护理教案PPT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2024-09-17T02:04:16.291</cp:lastPrinted>
  <dcterms:created xsi:type="dcterms:W3CDTF">2024-09-16T18:04:16Z</dcterms:created>
  <dcterms:modified xsi:type="dcterms:W3CDTF">2024-09-16T18:04:18Z</dcterms:modified>
</cp:coreProperties>
</file>