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CB38A-05DE-4A98-A75E-B12778AF5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9223D-A649-4AF4-9A48-F74D8BB1E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63DD3-D64D-41F7-AD5F-8281631F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51DE0-EF99-43D9-9A54-44433FBAE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1324D-080C-445C-88A1-736EA73D8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A8629-1620-4745-B4A0-FF1C6BC54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089D5-B7D9-4C12-9FD6-90CF7C576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0A024-E3ED-4898-A323-92838071E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14182-1DEF-4258-9772-71B1EC8BD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C8F75-BA60-4D9D-8498-DB62A6B5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9F676-E9C2-4E42-BC7F-59CF3A35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7134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老年人心力衰竭治疗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老年人心力衰竭的诊断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老年人心力衰竭的治疗方法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老年人心力衰竭的预防与护理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心力衰竭是一种心脏疾病，由于心脏结构和功能的异常，导致心脏无法有效地泵血以满足身体需求。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老年人心力衰竭通常表现为疲劳、气短、液体潴留（如腿部水肿）等症状，且常伴有其他慢性疾病。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高血压、冠心病、心肌梗死等心血管疾病是导致老年人心力衰竭的主要原因。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吸烟、不健康的饮食、缺乏运动等不良生活方式也会增加老年人心力衰竭的风险。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糖尿病、慢性阻塞性肺疾病、甲状腺疾病等慢性疾病也可能导致或加重心力衰竭。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老年人心力衰竭的病因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21" r="262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老年人心力衰竭的症状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由于心脏无法泵出足够的血液以满足身体需求，老年人会出现疲劳和乏力等症状。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心力衰竭可能导致肺部液体潴留，引起呼吸困难，尤其是在活动或躺下时。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心力衰竭会导致液体潴留在身体组织中，引起水肿，常见于腿部、脚部和腹部。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咳嗽、咯血、心慌、胸痛等也可能是心力衰竭的症状。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疲劳和乏力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液体潴留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详细了解患者的既往病史、家族史、用药情况等，有助于判断是否为心力衰竭。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观察患者的生命体征，如血压、心率、呼吸等，以及身体状况，如水肿、肝肿大等。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检测血液中的心肌酶、B型钠尿肽等指标，有助于诊断心力衰竭。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如超声心动图、X线检查等，可观察心脏的结构和功能，进一步确诊心力衰竭。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如呼吸困难、乏力、液体潴留等。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如心脏扩大、心室肥厚等。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心脏结构或功能异常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如心肌酶升高、B型钠尿肽升高。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实验室检查异常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需排除其他可能导致类似症状的疾病，如肺部疾病、肝脏疾病等。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通过病史采集和体格检查，初步判断是否为心力衰竭。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进行必要的实验室和影像学检查，以明确诊断。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实验室检查和影像学检查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结合临床症状、检查结果和其他排除性诊断，确诊为心力衰竭。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根据诊断结果，为患者制定合适的治疗方案和建议。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老年人心力衰竭的治疗方法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https://d.book118.com/288127134016006025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2024-09-01T14:16:50.878</cp:lastPrinted>
  <dcterms:created xsi:type="dcterms:W3CDTF">2024-09-01T06:16:50Z</dcterms:created>
  <dcterms:modified xsi:type="dcterms:W3CDTF">2024-09-01T06:16:52Z</dcterms:modified>
</cp:coreProperties>
</file>