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A00A0D-9802-4458-BA68-31E1DCA1E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E851F-96BB-49DA-8985-636BDA27D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55AA19-9882-4C38-A12D-B40636A21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DC81B8-1E72-45F5-A5A3-E9476FCF4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F0186E-FAAD-465D-A698-3A86B9F6E9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716EFA-85CD-4184-9412-E2AD5B7BC4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7A7A64-80F0-4033-8EAB-B1D7F0F3C8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057D40-9AD4-4184-AB0A-6F6C61F15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D48E8-5A23-4D8C-92EA-8DE0EDC4F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E3675-1380-4805-A6B8-6F7CB1EEF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6CACA-F7A4-45A7-8D1F-E906FEB25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30067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75" b="1">
                <a:solidFill>
                  <a:schemeClr val="accent1">
                    <a:alpha val="100000"/>
                  </a:schemeClr>
                </a:solidFill>
                <a:latin typeface="Microsoft Yahei"/>
                <a:ea typeface="Microsoft Yahei"/>
                <a:cs typeface="Microsoft Yahei"/>
              </a:rPr>
              <a:t>2023-2028年皮裤行业市场深度分析及发展策略研究报告大纲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皮裤行业概述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2023-2028年皮裤市场需求分析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2023-2028年皮裤市场供给分析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皮裤市场竞争格局分析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皮裤行业发展策略建议</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皮裤行业在近年来得到了快速发展，市场规模不断扩大，产品种类日益丰富。然而，随着市场竞争的加剧和消费者需求的多样化，皮裤行业也面临着诸多挑战。因此，对皮裤行业进行深度分析和发展策略研究具有重要的现实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皮裤行业的发展历程和现状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皮裤行业的竞争加剧，企业需要更加精准地把握市场趋势和消费者需求，制定科学的发展策略。同时，随着科技的进步和消费升级，皮裤行业也在不断涌现出新的发展机遇和商业模式。因此，对皮裤行业进行深度分析和发展策略研究具有重要的理论和实践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研究的必要性和紧迫性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通过对皮裤行业的市场深度分析，探讨行业的发展趋势和未来发展方向，为企业制定科学的发展策略提供参考。同时，本报告还将对皮裤行业的商业模式和竞争格局进行深入剖析，为投资者和创业者提供有价值的商业洞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定性和定量相结合的研究方法，包括文献综述、市场调查、案例分析和数据分析等。通过这些方法，我们将全面了解皮裤行业的市场状况、竞争格局、消费者需求以及技术发展趋势，为行业发展策略的制定提供科学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皮裤行业概述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皮裤行业是指生产和销售皮裤产品的行业，主要包括皮革、毛皮和合成革等材料制成的裤子。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皮裤行业主要涉及皮革、毛皮和合成革等材料的生产和加工，以及皮裤产品的设计、生产和销售。这个行业的产品包括各种款式的皮裤，如直筒、紧身、阔腿等，适用于不同性别、年龄和体型的人群。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皮裤行业定义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5" b="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皮裤行业的市场规模是指一定时期内，全球或特定区域内皮裤市场的总规模，通常以销售额、产量等指标来衡量。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随着人们生活水平的提高和时尚观念的转变，皮裤市场逐渐扩大。全球皮裤市场规模不断增长，其中发达国家市场已经比较成熟，而发展中国家市场则具有较大的增长潜力。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皮裤行业市场规模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皮裤行业的市场结构是指行业内企业的数量、规模、市场份额以及产品同质化程度等因素的综合表现。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皮裤行业的市场结构比较复杂，既有大型跨国企业，也有中小型企业和个体户。不同企业之间的竞争激烈，产品同质化程度较高。同时，由于皮裤行业的时尚性和个性化需求较高，市场结构也呈现出多元化和差异化的特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皮裤行业市场结构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2023-2028年皮裤市场需求分析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分析皮裤消费者的年龄、性别、地域、收入水平等特征，了解不同消费群体的需求差异。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消费者群体特征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研究消费者的购买动机、决策过程、使用习惯等，探究其对皮裤产品款式、材质、价格等方面的偏好。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消费心理与行为</a:t>
            </a:r>
          </a:p>
        </p:txBody>
      </p:sp>
      <p:pic>
        <p:nvPicPr>
          <p:cNvPr id="10" name="Picture 10"/>
          <p:cNvPicPr>
            <a:picLocks noChangeAspect="1"/>
          </p:cNvPicPr>
          <p:nvPr/>
        </p:nvPicPr>
        <p:blipFill>
          <a:blip r:embed="rId3"/>
          <a:srcRect t="22333" b="22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随着消费者对个性化需求的增加，皮裤产品应注重设计多样性和定制化服务，满足不同消费者的独特需求。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需求个性化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24" b="289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451" b="2745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24" b="289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需求趋势预测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时尚潮流影响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关注时尚趋势的变化，分析其对皮裤市场需求的影响，预测未来流行的款式和元素。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消费升级趋势</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随着消费者购买力的提升，皮裤市场应关注高端、品质化产品的需求增长，提供更高品质的产品和服务。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可持续性需求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在环保意识日益增强的背景下，皮裤行业应关注可持续发展的需求，推广环保材料和生产工艺，满足消费者对环保产品的需求。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区域经济发展差异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分析不同地区经济发展水平对皮裤市场需求的影响，了解发达地区和欠发达地区的需求特点。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区域文化差异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研究不同地区文化习俗对皮裤市场需求的影响，了解不同地区消费者对皮裤款式、风格等方面的偏好。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区域市场规模与潜力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评估各区域市场规模和增长潜力，为企业在不同区域的市场拓展提供决策依据。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不同区域市场需求分析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04</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2023-2028年皮裤市场供给分析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产能利用率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随着皮裤行业的发展，产能利用率将逐渐提高，部分企业可能面临产能过剩的问题。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生产技术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皮裤的生产技术不断升级，提高了生产效率和产品质量，有助于提升产能。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生产规模</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大型皮裤企业拥有规模优势，能够更好地应对市场需求波动，保持较高的产能。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产能情况分析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皮裤的主要原材料是皮革，其价格波动对生产成本产生直接影响。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原材料成本</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随着经济的发展和人口结构的变化，劳动力成本呈上升趋势，对生产成本产生压力。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劳动力成本</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能源和运输成本的上涨也会增加皮裤的生产成本。</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能源和运输成本</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生产成本分析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区域集中度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皮裤行业的企业主要集中在沿海地区，这些地区的产能占据较大比重。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出口市场分析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随着全球化的深入发展，皮裤出口市场逐渐扩大，成为供给的重要来源。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区域政策影响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不同地区的产业政策对皮裤行业的发展产生影响，进而影响市场供给。</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不同区域市场供给分析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https://d.book118.com/288130067033006030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2024-09-06T13:41:02.592</cp:lastPrinted>
  <dcterms:created xsi:type="dcterms:W3CDTF">2024-09-06T05:41:02Z</dcterms:created>
  <dcterms:modified xsi:type="dcterms:W3CDTF">2024-09-06T05:41:04Z</dcterms:modified>
</cp:coreProperties>
</file>