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290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95.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65" name="幻灯片图像占位符 1"/>
          <p:cNvSpPr>
            <a:spLocks noGrp="1" noRot="1" noChangeAspect="1"/>
          </p:cNvSpPr>
          <p:nvPr>
            <p:ph type="sldImg"/>
          </p:nvPr>
        </p:nvSpPr>
        <p:spPr/>
      </p:sp>
      <p:sp>
        <p:nvSpPr>
          <p:cNvPr id="1048667" name="备注占位符 2"/>
          <p:cNvSpPr>
            <a:spLocks noGrp="1"/>
          </p:cNvSpPr>
          <p:nvPr>
            <p:ph type="body" idx="1"/>
          </p:nvPr>
        </p:nvSpPr>
        <p:spPr/>
        <p:txBody>
          <a:bodyPr/>
          <a:lstStyle/>
          <a:p>
            <a:endParaRPr lang="zh-CN" altLang="en-US"/>
          </a:p>
        </p:txBody>
      </p:sp>
      <p:sp>
        <p:nvSpPr>
          <p:cNvPr id="1048669"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overrideClrMapping bg1="dk1" tx1="dk1" bg2="dk1" tx2="dk1" accent1="dk1" accent2="dk1" accent3="dk1" accent4="dk1" accent5="dk1" accent6="dk1" hlink="dk1" folHlink="dk1"/>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3" name="幻灯片图像占位符 1"/>
          <p:cNvSpPr>
            <a:spLocks noGrp="1" noRot="1" noChangeAspect="1"/>
          </p:cNvSpPr>
          <p:nvPr>
            <p:ph type="sldImg"/>
          </p:nvPr>
        </p:nvSpPr>
        <p:spPr/>
      </p:sp>
      <p:sp>
        <p:nvSpPr>
          <p:cNvPr id="1048615" name="备注占位符 2"/>
          <p:cNvSpPr>
            <a:spLocks noGrp="1"/>
          </p:cNvSpPr>
          <p:nvPr>
            <p:ph type="body" idx="1"/>
          </p:nvPr>
        </p:nvSpPr>
        <p:spPr/>
        <p:txBody>
          <a:bodyPr/>
          <a:lstStyle/>
          <a:p>
            <a:endParaRPr lang="zh-CN" altLang="en-US"/>
          </a:p>
        </p:txBody>
      </p:sp>
      <p:sp>
        <p:nvSpPr>
          <p:cNvPr id="104861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overrideClrMapping bg1="dk1" tx1="dk1" bg2="dk1" tx2="dk1" accent1="dk1" accent2="dk1" accent3="dk1" accent4="dk1" accent5="dk1" accent6="dk1" hlink="dk1" folHlink="dk1"/>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6" name="幻灯片图像占位符 1"/>
          <p:cNvSpPr>
            <a:spLocks noGrp="1" noRot="1" noChangeAspect="1"/>
          </p:cNvSpPr>
          <p:nvPr>
            <p:ph type="sldImg"/>
          </p:nvPr>
        </p:nvSpPr>
        <p:spPr/>
      </p:sp>
      <p:sp>
        <p:nvSpPr>
          <p:cNvPr id="1048608" name="备注占位符 2"/>
          <p:cNvSpPr>
            <a:spLocks noGrp="1"/>
          </p:cNvSpPr>
          <p:nvPr>
            <p:ph type="body" idx="1"/>
          </p:nvPr>
        </p:nvSpPr>
        <p:spPr/>
        <p:txBody>
          <a:bodyPr/>
          <a:lstStyle/>
          <a:p>
            <a:endParaRPr lang="zh-CN" altLang="en-US"/>
          </a:p>
        </p:txBody>
      </p:sp>
      <p:sp>
        <p:nvSpPr>
          <p:cNvPr id="1048610" name="灯片编号占位符 3"/>
          <p:cNvSpPr>
            <a:spLocks noGrp="1"/>
          </p:cNvSpPr>
          <p:nvPr>
            <p:ph type="sldNum" sz="quarter" idx="5"/>
          </p:nvPr>
        </p:nvSpPr>
        <p:spPr/>
        <p:txBody>
          <a:bodyPr/>
          <a:lstStyle/>
          <a:p>
            <a:fld id="{85D0DACE-38E0-42D2-9336-2B707D34BC6D}" type="slidenum">
              <a:rPr lang="zh-CN" altLang="en-US" smtClean="0"/>
              <a:t>3</a:t>
            </a:fld>
            <a:endParaRPr lang="zh-CN" altLang="en-US"/>
          </a:p>
        </p:txBody>
      </p:sp>
    </p:spTree>
  </p:cSld>
  <p:clrMapOvr>
    <a:overrideClrMapping bg1="dk1" tx1="dk1" bg2="dk1" tx2="dk1" accent1="dk1" accent2="dk1" accent3="dk1" accent4="dk1" accent5="dk1" accent6="dk1" hlink="dk1" folHlink="dk1"/>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6" name="幻灯片图像占位符 1"/>
          <p:cNvSpPr>
            <a:spLocks noGrp="1" noRot="1" noChangeAspect="1"/>
          </p:cNvSpPr>
          <p:nvPr>
            <p:ph type="sldImg"/>
          </p:nvPr>
        </p:nvSpPr>
        <p:spPr/>
      </p:sp>
      <p:sp>
        <p:nvSpPr>
          <p:cNvPr id="1048608" name="备注占位符 2"/>
          <p:cNvSpPr>
            <a:spLocks noGrp="1"/>
          </p:cNvSpPr>
          <p:nvPr>
            <p:ph type="body" idx="1"/>
          </p:nvPr>
        </p:nvSpPr>
        <p:spPr/>
        <p:txBody>
          <a:bodyPr/>
          <a:lstStyle/>
          <a:p>
            <a:endParaRPr lang="zh-CN" altLang="en-US"/>
          </a:p>
        </p:txBody>
      </p:sp>
      <p:sp>
        <p:nvSpPr>
          <p:cNvPr id="1048610" name="灯片编号占位符 3"/>
          <p:cNvSpPr>
            <a:spLocks noGrp="1"/>
          </p:cNvSpPr>
          <p:nvPr>
            <p:ph type="sldNum" sz="quarter" idx="5"/>
          </p:nvPr>
        </p:nvSpPr>
        <p:spPr/>
        <p:txBody>
          <a:bodyPr/>
          <a:lstStyle/>
          <a:p>
            <a:fld id="{85D0DACE-38E0-42D2-9336-2B707D34BC6D}" type="slidenum">
              <a:rPr lang="zh-CN" altLang="en-US" smtClean="0"/>
              <a:t>4</a:t>
            </a:fld>
            <a:endParaRPr lang="zh-CN" altLang="en-US"/>
          </a:p>
        </p:txBody>
      </p:sp>
    </p:spTree>
  </p:cSld>
  <p:clrMapOvr>
    <a:overrideClrMapping bg1="dk1" tx1="dk1" bg2="dk1" tx2="dk1" accent1="dk1" accent2="dk1" accent3="dk1" accent4="dk1" accent5="dk1" accent6="dk1" hlink="dk1" folHlink="dk1"/>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6" name="幻灯片图像占位符 1"/>
          <p:cNvSpPr>
            <a:spLocks noGrp="1" noRot="1" noChangeAspect="1"/>
          </p:cNvSpPr>
          <p:nvPr>
            <p:ph type="sldImg"/>
          </p:nvPr>
        </p:nvSpPr>
        <p:spPr/>
      </p:sp>
      <p:sp>
        <p:nvSpPr>
          <p:cNvPr id="1048608" name="备注占位符 2"/>
          <p:cNvSpPr>
            <a:spLocks noGrp="1"/>
          </p:cNvSpPr>
          <p:nvPr>
            <p:ph type="body" idx="1"/>
          </p:nvPr>
        </p:nvSpPr>
        <p:spPr/>
        <p:txBody>
          <a:bodyPr/>
          <a:lstStyle/>
          <a:p>
            <a:endParaRPr lang="zh-CN" altLang="en-US"/>
          </a:p>
        </p:txBody>
      </p:sp>
      <p:sp>
        <p:nvSpPr>
          <p:cNvPr id="1048610" name="灯片编号占位符 3"/>
          <p:cNvSpPr>
            <a:spLocks noGrp="1"/>
          </p:cNvSpPr>
          <p:nvPr>
            <p:ph type="sldNum" sz="quarter" idx="5"/>
          </p:nvPr>
        </p:nvSpPr>
        <p:spPr/>
        <p:txBody>
          <a:bodyPr/>
          <a:lstStyle/>
          <a:p>
            <a:fld id="{85D0DACE-38E0-42D2-9336-2B707D34BC6D}" type="slidenum">
              <a:rPr lang="zh-CN" altLang="en-US" smtClean="0"/>
              <a:t>8</a:t>
            </a:fld>
            <a:endParaRPr lang="zh-CN" altLang="en-US"/>
          </a:p>
        </p:txBody>
      </p:sp>
    </p:spTree>
  </p:cSld>
  <p:clrMapOvr>
    <a:overrideClrMapping bg1="dk1" tx1="dk1" bg2="dk1" tx2="dk1" accent1="dk1" accent2="dk1" accent3="dk1" accent4="dk1" accent5="dk1" accent6="dk1" hlink="dk1" folHlink="dk1"/>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image" Target="../media/image1.png"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image" Target="../media/image2.jpeg"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2.xml" /><Relationship Id="rId10" Type="http://schemas.openxmlformats.org/officeDocument/2006/relationships/slideMaster" Target="../slideMasters/slideMaster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tags" Target="../tags/tag30.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1.xml" /><Relationship Id="rId10" Type="http://schemas.openxmlformats.org/officeDocument/2006/relationships/tags" Target="../tags/tag39.xml" /><Relationship Id="rId11" Type="http://schemas.openxmlformats.org/officeDocument/2006/relationships/tags" Target="../tags/tag40.xml" /><Relationship Id="rId12" Type="http://schemas.openxmlformats.org/officeDocument/2006/relationships/tags" Target="../tags/tag41.xml" /><Relationship Id="rId13" Type="http://schemas.openxmlformats.org/officeDocument/2006/relationships/tags" Target="../tags/tag42.xml" /><Relationship Id="rId14" Type="http://schemas.openxmlformats.org/officeDocument/2006/relationships/slideMaster" Target="../slideMasters/slideMaster2.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image" Target="../media/image2.jpe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tags" Target="../tags/tag48.xml" /><Relationship Id="rId7" Type="http://schemas.openxmlformats.org/officeDocument/2006/relationships/tags" Target="../tags/tag49.xml" /><Relationship Id="rId8"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tags" Target="../tags/tag58.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7.xml"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tags" Target="../tags/tag87.xml" /><Relationship Id="rId14" Type="http://schemas.openxmlformats.org/officeDocument/2006/relationships/tags" Target="../tags/tag88.xml" /><Relationship Id="rId15" Type="http://schemas.openxmlformats.org/officeDocument/2006/relationships/tags" Target="../tags/tag89.xml" /><Relationship Id="rId16" Type="http://schemas.openxmlformats.org/officeDocument/2006/relationships/tags" Target="../tags/tag90.xml" /><Relationship Id="rId17" Type="http://schemas.openxmlformats.org/officeDocument/2006/relationships/slideMaster" Target="../slideMasters/slideMaster2.xml" /><Relationship Id="rId2" Type="http://schemas.openxmlformats.org/officeDocument/2006/relationships/tags" Target="../tags/tag78.xml" /><Relationship Id="rId3" Type="http://schemas.openxmlformats.org/officeDocument/2006/relationships/tags" Target="../tags/tag79.xml" /><Relationship Id="rId4" Type="http://schemas.openxmlformats.org/officeDocument/2006/relationships/image" Target="../media/image1.png"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image" Target="../media/image2.jpeg" /><Relationship Id="rId8" Type="http://schemas.openxmlformats.org/officeDocument/2006/relationships/tags" Target="../tags/tag82.xml" /><Relationship Id="rId9" Type="http://schemas.openxmlformats.org/officeDocument/2006/relationships/tags" Target="../tags/tag8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CE6B8C-8DBA-422B-AD3A-D35F0230BC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C37D70-D538-4DA7-9D34-07FCB4DA71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C55305-462E-445C-94FC-BBB5E36888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882671-AF6C-45FF-B8A6-9C54A40DD9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59586D-B9D0-46AC-A9B1-20EA774641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BD7492-3F71-46B7-A9B5-1E45311426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FB0D9C-AEEF-43FC-A9BA-DEA8EFF37E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10E9A1-44BE-43D1-A8C2-5D066EC0DF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C20825-49FE-4D2A-B2B5-8BBDAB1645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5FFEBE-E7A0-410E-953D-00F5380B21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11E0F2-9869-43D2-8452-FB43A8AF68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cxnSp>
        <p:nvCxnSpPr>
          <p:cNvPr id="3145731" name="直接连接符 17"/>
          <p:cNvCxnSpPr/>
          <p:nvPr>
            <p:custDataLst>
              <p:tags r:id="rId1"/>
            </p:custDataLst>
          </p:nvPr>
        </p:nvCxnSpPr>
        <p:spPr>
          <a:xfrm flipH="1">
            <a:off x="461890" y="4495"/>
            <a:ext cx="0" cy="685355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33" name="直接连接符 21"/>
          <p:cNvCxnSpPr/>
          <p:nvPr>
            <p:custDataLst>
              <p:tags r:id="rId2"/>
            </p:custDataLst>
          </p:nvPr>
        </p:nvCxnSpPr>
        <p:spPr>
          <a:xfrm>
            <a:off x="492369" y="6295487"/>
            <a:ext cx="11183816"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35" name="直接连接符 22"/>
          <p:cNvCxnSpPr/>
          <p:nvPr>
            <p:custDataLst>
              <p:tags r:id="rId3"/>
            </p:custDataLst>
          </p:nvPr>
        </p:nvCxnSpPr>
        <p:spPr>
          <a:xfrm>
            <a:off x="505167" y="574430"/>
            <a:ext cx="11686833"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097153" name="VCG41172951964"/>
          <p:cNvPicPr>
            <a:picLocks noChangeAspect="1"/>
          </p:cNvPicPr>
          <p:nvPr>
            <p:custDataLst>
              <p:tags r:id="rId5"/>
            </p:custDataLst>
          </p:nvPr>
        </p:nvPicPr>
        <p:blipFill>
          <a:blip r:embed="rId4">
            <a:alphaModFix amt="14000"/>
          </a:blip>
          <a:srcRect b="5546"/>
          <a:stretch>
            <a:fillRect/>
          </a:stretch>
        </p:blipFill>
        <p:spPr>
          <a:xfrm>
            <a:off x="9565991" y="3138078"/>
            <a:ext cx="2627604" cy="3719922"/>
          </a:xfrm>
          <a:prstGeom prst="rect">
            <a:avLst/>
          </a:prstGeom>
        </p:spPr>
      </p:pic>
      <p:sp>
        <p:nvSpPr>
          <p:cNvPr id="1048666" name="VCG211375358076"/>
          <p:cNvSpPr/>
          <p:nvPr>
            <p:custDataLst>
              <p:tags r:id="rId6"/>
            </p:custDataLst>
          </p:nvPr>
        </p:nvSpPr>
        <p:spPr>
          <a:xfrm>
            <a:off x="1710690" y="994410"/>
            <a:ext cx="2967990" cy="4873625"/>
          </a:xfrm>
          <a:prstGeom prst="roundRect">
            <a:avLst>
              <a:gd name="adj" fmla="val 50000"/>
            </a:avLst>
          </a:prstGeom>
          <a:blipFill>
            <a:blip r:embed="rId7"/>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048668" name="矩形: 圆角 8"/>
          <p:cNvSpPr/>
          <p:nvPr>
            <p:custDataLst>
              <p:tags r:id="rId8"/>
            </p:custDataLst>
          </p:nvPr>
        </p:nvSpPr>
        <p:spPr>
          <a:xfrm>
            <a:off x="1553845" y="874395"/>
            <a:ext cx="3237865" cy="5131435"/>
          </a:xfrm>
          <a:prstGeom prst="roundRect">
            <a:avLst>
              <a:gd name="adj" fmla="val 50000"/>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048670" name="椭圆 9"/>
          <p:cNvSpPr/>
          <p:nvPr>
            <p:custDataLst>
              <p:tags r:id="rId9"/>
            </p:custDataLst>
          </p:nvPr>
        </p:nvSpPr>
        <p:spPr>
          <a:xfrm>
            <a:off x="4504055" y="1584960"/>
            <a:ext cx="154940" cy="154940"/>
          </a:xfrm>
          <a:prstGeom prst="ellipse">
            <a:avLst/>
          </a:prstGeom>
          <a:solidFill>
            <a:schemeClr val="accent1"/>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048672" name="椭圆 25"/>
          <p:cNvSpPr/>
          <p:nvPr>
            <p:custDataLst>
              <p:tags r:id="rId10"/>
            </p:custDataLst>
          </p:nvPr>
        </p:nvSpPr>
        <p:spPr>
          <a:xfrm>
            <a:off x="1486535" y="4551045"/>
            <a:ext cx="154940" cy="154940"/>
          </a:xfrm>
          <a:prstGeom prst="ellipse">
            <a:avLst/>
          </a:prstGeom>
          <a:solidFill>
            <a:schemeClr val="accent1"/>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cxnSp>
        <p:nvCxnSpPr>
          <p:cNvPr id="3145737" name="直接连接符 16"/>
          <p:cNvCxnSpPr/>
          <p:nvPr>
            <p:custDataLst>
              <p:tags r:id="rId11"/>
            </p:custDataLst>
          </p:nvPr>
        </p:nvCxnSpPr>
        <p:spPr>
          <a:xfrm flipH="1">
            <a:off x="11690254" y="574430"/>
            <a:ext cx="0" cy="628357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674" name="署名"/>
          <p:cNvSpPr txBox="1">
            <a:spLocks noGrp="1"/>
          </p:cNvSpPr>
          <p:nvPr>
            <p:ph type="body" idx="3"/>
            <p:custDataLst>
              <p:tags r:id="rId12"/>
            </p:custDataLst>
          </p:nvPr>
        </p:nvSpPr>
        <p:spPr>
          <a:xfrm>
            <a:off x="5806440" y="4565015"/>
            <a:ext cx="5532120" cy="1279525"/>
          </a:xfrm>
          <a:prstGeom prst="rect">
            <a:avLst/>
          </a:prstGeom>
          <a:noFill/>
        </p:spPr>
        <p:txBody>
          <a:bodyPr vert="horz" wrap="square" lIns="0" tIns="0" rIns="0" bIns="0" rtlCol="0" anchor="t" anchorCtr="0">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accent1"/>
                </a:solidFill>
                <a:latin typeface="+mj-ea"/>
                <a:ea typeface="+mj-ea"/>
                <a:cs typeface="MiSans Normal" panose="00000500000000000000" pitchFamily="2" charset="-122"/>
              </a:defRPr>
            </a:lvl1pPr>
          </a:lstStyle>
          <a:p>
            <a:pPr lvl="0" algn="l">
              <a:lnSpc>
                <a:spcPct val="150000"/>
              </a:lnSpc>
            </a:pPr>
            <a:r>
              <a:rPr>
                <a:sym typeface="+mn-ea"/>
              </a:rPr>
              <a:t>单击此处编辑母版文本样式</a:t>
            </a:r>
            <a:endParaRPr>
              <a:sym typeface="+mn-ea"/>
            </a:endParaRPr>
          </a:p>
        </p:txBody>
      </p:sp>
      <p:sp>
        <p:nvSpPr>
          <p:cNvPr id="1048676" name="副标题"/>
          <p:cNvSpPr txBox="1">
            <a:spLocks noGrp="1"/>
          </p:cNvSpPr>
          <p:nvPr>
            <p:ph type="body" idx="2" hasCustomPrompt="1"/>
            <p:custDataLst>
              <p:tags r:id="rId13"/>
            </p:custDataLst>
          </p:nvPr>
        </p:nvSpPr>
        <p:spPr>
          <a:xfrm>
            <a:off x="5806344" y="3570812"/>
            <a:ext cx="5518150" cy="54356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2400" b="1" i="0" u="none" strike="noStrike" kern="1200" cap="none" spc="300" normalizeH="0" baseline="0" noProof="1">
                <a:solidFill>
                  <a:schemeClr val="tx1">
                    <a:lumMod val="75000"/>
                    <a:lumOff val="25000"/>
                  </a:schemeClr>
                </a:solidFill>
                <a:latin typeface="+mj-ea"/>
                <a:ea typeface="+mj-ea"/>
                <a:cs typeface="MiSans Normal" panose="00000500000000000000" pitchFamily="2" charset="-122"/>
              </a:defRPr>
            </a:lvl1pPr>
          </a:lstStyle>
          <a:p>
            <a:pPr lvl="0" algn="l"/>
            <a:r>
              <a:rPr>
                <a:sym typeface="+mn-ea"/>
              </a:rPr>
              <a:t>单击此处编辑母版副标题样式</a:t>
            </a:r>
            <a:endParaRPr>
              <a:sym typeface="+mn-ea"/>
            </a:endParaRPr>
          </a:p>
        </p:txBody>
      </p:sp>
      <p:sp>
        <p:nvSpPr>
          <p:cNvPr id="1048678" name="标题"/>
          <p:cNvSpPr txBox="1">
            <a:spLocks noGrp="1"/>
          </p:cNvSpPr>
          <p:nvPr>
            <p:ph type="title" idx="1" hasCustomPrompt="1"/>
            <p:custDataLst>
              <p:tags r:id="rId14"/>
            </p:custDataLst>
          </p:nvPr>
        </p:nvSpPr>
        <p:spPr>
          <a:xfrm>
            <a:off x="5806344" y="1303227"/>
            <a:ext cx="5532120" cy="2204085"/>
          </a:xfrm>
          <a:prstGeom prst="rect">
            <a:avLst/>
          </a:prstGeom>
          <a:noFill/>
        </p:spPr>
        <p:txBody>
          <a:bodyPr vert="horz"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sz="5400" b="1" i="0" u="none" strike="noStrike" kern="1200" cap="none" spc="300" normalizeH="0" baseline="0" noProof="1">
                <a:gradFill>
                  <a:gsLst>
                    <a:gs pos="0">
                      <a:schemeClr val="accent1">
                        <a:lumMod val="75000"/>
                      </a:schemeClr>
                    </a:gs>
                    <a:gs pos="100000">
                      <a:schemeClr val="accent1"/>
                    </a:gs>
                  </a:gsLst>
                  <a:lin ang="8100000" scaled="0"/>
                </a:gradFill>
                <a:latin typeface="+mj-ea"/>
                <a:ea typeface="+mj-ea"/>
                <a:cs typeface="+mj-ea"/>
              </a:defRPr>
            </a:lvl1pPr>
          </a:lstStyle>
          <a:p>
            <a:pPr lvl="0"/>
            <a:r>
              <a:rPr>
                <a:sym typeface="+mn-ea"/>
              </a:rPr>
              <a:t>单击编辑标题</a:t>
            </a:r>
            <a:endParaRPr>
              <a:sym typeface="+mn-ea"/>
            </a:endParaRPr>
          </a:p>
        </p:txBody>
      </p:sp>
      <p:sp>
        <p:nvSpPr>
          <p:cNvPr id="1048680" name="日期占位符 3"/>
          <p:cNvSpPr>
            <a:spLocks noGrp="1"/>
          </p:cNvSpPr>
          <p:nvPr>
            <p:ph type="dt" sz="half" idx="10"/>
            <p:custDataLst>
              <p:tags r:id="rId1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2" name="页脚占位符 4"/>
          <p:cNvSpPr>
            <a:spLocks noGrp="1"/>
          </p:cNvSpPr>
          <p:nvPr>
            <p:ph type="ftr" sz="quarter" idx="11"/>
            <p:custDataLst>
              <p:tags r:id="rId16"/>
            </p:custDataLst>
          </p:nvPr>
        </p:nvSpPr>
        <p:spPr>
          <a:xfrm>
            <a:off x="4116000" y="6314400"/>
            <a:ext cx="3960000" cy="316800"/>
          </a:xfrm>
        </p:spPr>
        <p:txBody>
          <a:bodyPr/>
          <a:lstStyle/>
          <a:p>
            <a:endParaRPr lang="zh-CN" altLang="en-US"/>
          </a:p>
        </p:txBody>
      </p:sp>
      <p:sp>
        <p:nvSpPr>
          <p:cNvPr id="1048684" name="灯片编号占位符 5"/>
          <p:cNvSpPr>
            <a:spLocks noGrp="1"/>
          </p:cNvSpPr>
          <p:nvPr>
            <p:ph type="sldNum" sz="quarter" idx="12"/>
            <p:custDataLst>
              <p:tags r:id="rId1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6" name="正文"/>
          <p:cNvSpPr txBox="1">
            <a:spLocks noGrp="1"/>
          </p:cNvSpPr>
          <p:nvPr>
            <p:ph idx="3"/>
            <p:custDataLst>
              <p:tags r:id="rId1"/>
            </p:custDataLst>
          </p:nvPr>
        </p:nvSpPr>
        <p:spPr>
          <a:xfrm>
            <a:off x="608330" y="1289050"/>
            <a:ext cx="10968990" cy="4960620"/>
          </a:xfrm>
          <a:prstGeom prst="rect">
            <a:avLst/>
          </a:prstGeom>
          <a:ln>
            <a:noFill/>
            <a:prstDash val="sysDash"/>
          </a:ln>
        </p:spPr>
        <p:txBody>
          <a:bodyPr vert="horz" lIns="90000" tIns="46800" rIns="90000" bIns="46800" rtlCol="0">
            <a:normAutofit/>
          </a:bodyPr>
          <a:lstStyle>
            <a:lvl1pPr>
              <a:defRPr>
                <a:latin typeface="+mn-ea"/>
                <a:ea typeface="+mn-ea"/>
                <a:sym typeface="+mn-ea"/>
              </a:defRPr>
            </a:lvl1pPr>
            <a:lvl2pPr>
              <a:defRPr>
                <a:latin typeface="+mn-ea"/>
                <a:ea typeface="+mn-ea"/>
              </a:defRPr>
            </a:lvl2pPr>
            <a:lvl3pPr>
              <a:defRPr>
                <a:latin typeface="+mn-ea"/>
                <a:ea typeface="+mn-ea"/>
              </a:defRPr>
            </a:lvl3pPr>
            <a:lvl4pPr>
              <a:defRPr>
                <a:latin typeface="+mn-ea"/>
                <a:ea typeface="+mn-ea"/>
              </a:defRPr>
            </a:lvl4pPr>
            <a:lvl5pPr>
              <a:defRPr>
                <a:latin typeface="+mn-ea"/>
                <a:ea typeface="+mn-ea"/>
              </a:defRPr>
            </a:lvl5pPr>
          </a:lstStyle>
          <a:p>
            <a:pPr lvl="0"/>
            <a:r>
              <a:rPr lang="zh-CN" altLang="en-US">
                <a:sym typeface="+mn-ea"/>
              </a:rPr>
              <a:t>单击此处编辑母版文本样式</a:t>
            </a:r>
            <a:endParaRPr lang="zh-CN" altLang="en-US">
              <a:sym typeface="+mn-ea"/>
            </a:endParaRPr>
          </a:p>
          <a:p>
            <a:pPr lvl="1"/>
            <a:r>
              <a:rPr lang="zh-CN" altLang="en-US">
                <a:sym typeface="+mn-ea"/>
              </a:rPr>
              <a:t>第二级</a:t>
            </a:r>
            <a:endParaRPr lang="zh-CN" altLang="en-US">
              <a:sym typeface="+mn-ea"/>
            </a:endParaRPr>
          </a:p>
          <a:p>
            <a:pPr lvl="2"/>
            <a:r>
              <a:rPr lang="zh-CN" altLang="en-US">
                <a:sym typeface="+mn-ea"/>
              </a:rPr>
              <a:t>第三级</a:t>
            </a:r>
            <a:endParaRPr lang="zh-CN" altLang="en-US">
              <a:sym typeface="+mn-ea"/>
            </a:endParaRPr>
          </a:p>
          <a:p>
            <a:pPr lvl="3"/>
            <a:r>
              <a:rPr lang="zh-CN" altLang="en-US">
                <a:sym typeface="+mn-ea"/>
              </a:rPr>
              <a:t>第四级</a:t>
            </a:r>
            <a:endParaRPr lang="zh-CN" altLang="en-US">
              <a:sym typeface="+mn-ea"/>
            </a:endParaRPr>
          </a:p>
          <a:p>
            <a:pPr lvl="4"/>
            <a:r>
              <a:rPr lang="zh-CN" altLang="en-US">
                <a:sym typeface="+mn-ea"/>
              </a:rPr>
              <a:t>第五级</a:t>
            </a:r>
            <a:endParaRPr lang="zh-CN" altLang="en-US">
              <a:sym typeface="+mn-ea"/>
            </a:endParaRPr>
          </a:p>
        </p:txBody>
      </p:sp>
      <p:sp>
        <p:nvSpPr>
          <p:cNvPr id="1048688" name="标题"/>
          <p:cNvSpPr txBox="1">
            <a:spLocks noGrp="1"/>
          </p:cNvSpPr>
          <p:nvPr>
            <p:ph type="title" idx="2"/>
            <p:custDataLst>
              <p:tags r:id="rId2"/>
            </p:custDataLst>
          </p:nvPr>
        </p:nvSpPr>
        <p:spPr>
          <a:xfrm>
            <a:off x="608400" y="330905"/>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1">
                        <a:lumMod val="50000"/>
                      </a:schemeClr>
                    </a:gs>
                  </a:gsLst>
                  <a:lin ang="2700000" scaled="0"/>
                </a:gra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cxnSp>
        <p:nvCxnSpPr>
          <p:cNvPr id="3145739" name="直接连接符 6"/>
          <p:cNvCxnSpPr/>
          <p:nvPr>
            <p:custDataLst>
              <p:tags r:id="rId3"/>
            </p:custDataLst>
          </p:nvPr>
        </p:nvCxnSpPr>
        <p:spPr>
          <a:xfrm>
            <a:off x="0" y="961888"/>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690"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2"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694"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cxnSp>
        <p:nvCxnSpPr>
          <p:cNvPr id="3145741" name="直接连接符 8"/>
          <p:cNvCxnSpPr/>
          <p:nvPr>
            <p:custDataLst>
              <p:tags r:id="rId1"/>
            </p:custDataLst>
          </p:nvPr>
        </p:nvCxnSpPr>
        <p:spPr>
          <a:xfrm flipH="1">
            <a:off x="11690254" y="574430"/>
            <a:ext cx="0" cy="628357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43" name="直接连接符 6"/>
          <p:cNvCxnSpPr/>
          <p:nvPr>
            <p:custDataLst>
              <p:tags r:id="rId2"/>
            </p:custDataLst>
          </p:nvPr>
        </p:nvCxnSpPr>
        <p:spPr>
          <a:xfrm>
            <a:off x="492369" y="6231987"/>
            <a:ext cx="11183816"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45" name="直接连接符 16"/>
          <p:cNvCxnSpPr/>
          <p:nvPr>
            <p:custDataLst>
              <p:tags r:id="rId3"/>
            </p:custDataLst>
          </p:nvPr>
        </p:nvCxnSpPr>
        <p:spPr>
          <a:xfrm flipH="1" flipV="1">
            <a:off x="2926080" y="604911"/>
            <a:ext cx="0" cy="562707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696" name="标题"/>
          <p:cNvSpPr txBox="1">
            <a:spLocks noGrp="1"/>
          </p:cNvSpPr>
          <p:nvPr>
            <p:ph type="title" idx="3" hasCustomPrompt="1"/>
            <p:custDataLst>
              <p:tags r:id="rId4"/>
            </p:custDataLst>
          </p:nvPr>
        </p:nvSpPr>
        <p:spPr>
          <a:xfrm>
            <a:off x="551815" y="1823085"/>
            <a:ext cx="2317115" cy="2828925"/>
          </a:xfrm>
          <a:prstGeom prst="rect">
            <a:avLst/>
          </a:prstGeom>
          <a:noFill/>
        </p:spPr>
        <p:txBody>
          <a:bodyPr vert="eaVert" wrap="square" lIns="0" tIns="0" rIns="0" bIns="0" rtlCol="0" anchor="ctr" anchorCtr="0">
            <a:normAutofit/>
          </a:bodyPr>
          <a:lstStyle>
            <a:lvl1pPr marL="0" marR="0" algn="ctr" defTabSz="914400" rtl="0" eaLnBrk="1" fontAlgn="auto" latinLnBrk="0" hangingPunct="1">
              <a:lnSpc>
                <a:spcPct val="120000"/>
              </a:lnSpc>
              <a:buClrTx/>
              <a:buSzTx/>
              <a:buFontTx/>
              <a:buNone/>
              <a:defRPr kumimoji="0" lang="zh-CN" altLang="en-US" sz="9600" b="0" i="0" u="none" strike="noStrike" kern="1200" cap="none" spc="300" normalizeH="0" baseline="0" noProof="1">
                <a:gradFill>
                  <a:gsLst>
                    <a:gs pos="0">
                      <a:schemeClr val="accent1"/>
                    </a:gs>
                    <a:gs pos="100000">
                      <a:schemeClr val="accent1">
                        <a:alpha val="71000"/>
                      </a:schemeClr>
                    </a:gs>
                  </a:gsLst>
                  <a:lin ang="8100000" scaled="0"/>
                </a:gradFill>
                <a:latin typeface="+mj-ea"/>
                <a:ea typeface="+mj-ea"/>
                <a:cs typeface="+mj-ea"/>
              </a:defRPr>
            </a:lvl1pPr>
          </a:lstStyle>
          <a:p>
            <a:pPr lvl="0" algn="ctr">
              <a:lnSpc>
                <a:spcPct val="120000"/>
              </a:lnSpc>
            </a:pPr>
            <a:r>
              <a:rPr>
                <a:sym typeface="+mn-ea"/>
              </a:rPr>
              <a:t>标题</a:t>
            </a:r>
            <a:endParaRPr>
              <a:sym typeface="+mn-ea"/>
            </a:endParaRPr>
          </a:p>
        </p:txBody>
      </p:sp>
      <p:cxnSp>
        <p:nvCxnSpPr>
          <p:cNvPr id="3145747" name="直接连接符 17"/>
          <p:cNvCxnSpPr/>
          <p:nvPr>
            <p:custDataLst>
              <p:tags r:id="rId5"/>
            </p:custDataLst>
          </p:nvPr>
        </p:nvCxnSpPr>
        <p:spPr>
          <a:xfrm flipH="1">
            <a:off x="461890" y="4495"/>
            <a:ext cx="0" cy="685355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49" name="直接连接符 22"/>
          <p:cNvCxnSpPr/>
          <p:nvPr>
            <p:custDataLst>
              <p:tags r:id="rId6"/>
            </p:custDataLst>
          </p:nvPr>
        </p:nvCxnSpPr>
        <p:spPr>
          <a:xfrm>
            <a:off x="505167" y="567342"/>
            <a:ext cx="11686833"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698" name="日期占位符 2"/>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00" name="页脚占位符 3"/>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02" name="灯片编号占位符 4"/>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cxnSp>
        <p:nvCxnSpPr>
          <p:cNvPr id="3145751" name="直接连接符 13"/>
          <p:cNvCxnSpPr/>
          <p:nvPr>
            <p:custDataLst>
              <p:tags r:id="rId1"/>
            </p:custDataLst>
          </p:nvPr>
        </p:nvCxnSpPr>
        <p:spPr>
          <a:xfrm flipH="1">
            <a:off x="11690254" y="574430"/>
            <a:ext cx="0" cy="628357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53" name="直接连接符 17"/>
          <p:cNvCxnSpPr/>
          <p:nvPr>
            <p:custDataLst>
              <p:tags r:id="rId2"/>
            </p:custDataLst>
          </p:nvPr>
        </p:nvCxnSpPr>
        <p:spPr>
          <a:xfrm>
            <a:off x="492369" y="6231987"/>
            <a:ext cx="11183816"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55" name="直接连接符 10"/>
          <p:cNvCxnSpPr/>
          <p:nvPr>
            <p:custDataLst>
              <p:tags r:id="rId3"/>
            </p:custDataLst>
          </p:nvPr>
        </p:nvCxnSpPr>
        <p:spPr>
          <a:xfrm flipH="1">
            <a:off x="461890" y="4495"/>
            <a:ext cx="0" cy="685355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57" name="直接连接符 22"/>
          <p:cNvCxnSpPr/>
          <p:nvPr>
            <p:custDataLst>
              <p:tags r:id="rId4"/>
            </p:custDataLst>
          </p:nvPr>
        </p:nvCxnSpPr>
        <p:spPr>
          <a:xfrm>
            <a:off x="505167" y="574430"/>
            <a:ext cx="11686833"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04" name="标题"/>
          <p:cNvSpPr txBox="1">
            <a:spLocks noGrp="1"/>
          </p:cNvSpPr>
          <p:nvPr>
            <p:ph type="title" idx="5"/>
            <p:custDataLst>
              <p:tags r:id="rId5"/>
            </p:custDataLst>
          </p:nvPr>
        </p:nvSpPr>
        <p:spPr>
          <a:xfrm>
            <a:off x="2587943" y="3900842"/>
            <a:ext cx="7016115" cy="1617307"/>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sz="3600" b="0" i="0" u="none" strike="noStrike" kern="1200" cap="none" spc="300" normalizeH="0" baseline="0" noProof="1" err="1">
                <a:solidFill>
                  <a:schemeClr val="tx1">
                    <a:lumMod val="75000"/>
                    <a:lumOff val="25000"/>
                  </a:schemeClr>
                </a:solidFill>
                <a:latin typeface="+mj-ea"/>
                <a:ea typeface="+mj-ea"/>
                <a:cs typeface="+mj-ea"/>
              </a:defRPr>
            </a:lvl1pPr>
          </a:lstStyle>
          <a:p>
            <a:pPr lvl="0" algn="ctr"/>
            <a:r>
              <a:rPr>
                <a:sym typeface="+mn-ea"/>
              </a:rPr>
              <a:t>单击此处编辑母版标题样式</a:t>
            </a:r>
            <a:endParaRPr>
              <a:sym typeface="+mn-ea"/>
            </a:endParaRPr>
          </a:p>
        </p:txBody>
      </p:sp>
      <p:sp>
        <p:nvSpPr>
          <p:cNvPr id="1048706" name="矩形: 圆角 5"/>
          <p:cNvSpPr/>
          <p:nvPr>
            <p:custDataLst>
              <p:tags r:id="rId6"/>
            </p:custDataLst>
          </p:nvPr>
        </p:nvSpPr>
        <p:spPr>
          <a:xfrm rot="16200000">
            <a:off x="4876165" y="328930"/>
            <a:ext cx="2439670" cy="4037330"/>
          </a:xfrm>
          <a:prstGeom prst="roundRect">
            <a:avLst>
              <a:gd name="adj" fmla="val 50000"/>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048708" name="椭圆 8"/>
          <p:cNvSpPr/>
          <p:nvPr>
            <p:custDataLst>
              <p:tags r:id="rId7"/>
            </p:custDataLst>
          </p:nvPr>
        </p:nvSpPr>
        <p:spPr>
          <a:xfrm rot="16200000">
            <a:off x="4639945" y="1193165"/>
            <a:ext cx="155575" cy="162560"/>
          </a:xfrm>
          <a:prstGeom prst="ellipse">
            <a:avLst/>
          </a:prstGeom>
          <a:solidFill>
            <a:schemeClr val="bg2"/>
          </a:solid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048710" name="VCG211375358076"/>
          <p:cNvSpPr/>
          <p:nvPr>
            <p:custDataLst>
              <p:tags r:id="rId8"/>
            </p:custDataLst>
          </p:nvPr>
        </p:nvSpPr>
        <p:spPr>
          <a:xfrm>
            <a:off x="4265295" y="1339850"/>
            <a:ext cx="3661410" cy="2063750"/>
          </a:xfrm>
          <a:prstGeom prst="roundRect">
            <a:avLst>
              <a:gd name="adj" fmla="val 50000"/>
            </a:avLst>
          </a:prstGeom>
          <a:blipFill>
            <a:blip r:embed="rId9"/>
            <a:stretch>
              <a:fillRect t="-329" b="-19100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048712" name="节编号"/>
          <p:cNvSpPr txBox="1">
            <a:spLocks noGrp="1"/>
          </p:cNvSpPr>
          <p:nvPr>
            <p:ph type="body" idx="1" hasCustomPrompt="1"/>
            <p:custDataLst>
              <p:tags r:id="rId10"/>
            </p:custDataLst>
          </p:nvPr>
        </p:nvSpPr>
        <p:spPr>
          <a:xfrm>
            <a:off x="5276215" y="1837055"/>
            <a:ext cx="1610995" cy="1181100"/>
          </a:xfrm>
          <a:prstGeom prst="rect">
            <a:avLst/>
          </a:prstGeom>
          <a:noFill/>
        </p:spPr>
        <p:txBody>
          <a:bodyPr wrap="square" lIns="0" tIns="0" rIns="0" bIns="0" rtlCol="0" anchor="ctr" anchorCtr="0">
            <a:noAutofit/>
          </a:bodyPr>
          <a:lstStyle>
            <a:lvl1pPr marL="0" marR="0" algn="ctr" defTabSz="914400" rtl="0" eaLnBrk="1" fontAlgn="auto" latinLnBrk="0" hangingPunct="1">
              <a:lnSpc>
                <a:spcPct val="100000"/>
              </a:lnSpc>
              <a:buClrTx/>
              <a:buSzTx/>
              <a:buFontTx/>
              <a:buNone/>
              <a:defRPr kumimoji="0" lang="en-US" altLang="zh-CN" sz="9600" b="1" i="0" u="none" strike="noStrike" kern="1200" cap="none" spc="300" normalizeH="0" baseline="0" noProof="1">
                <a:gradFill>
                  <a:gsLst>
                    <a:gs pos="0">
                      <a:schemeClr val="accent1"/>
                    </a:gs>
                    <a:gs pos="100000">
                      <a:schemeClr val="accent1">
                        <a:lumMod val="50000"/>
                      </a:schemeClr>
                    </a:gs>
                  </a:gsLst>
                  <a:lin ang="5400000" scaled="0"/>
                </a:gradFill>
                <a:latin typeface="+mj-ea"/>
                <a:ea typeface="+mj-ea"/>
                <a:cs typeface="MiSans Normal" panose="00000500000000000000" pitchFamily="2" charset="-122"/>
              </a:defRPr>
            </a:lvl1pPr>
          </a:lstStyle>
          <a:p>
            <a:pPr lvl="0" algn="ctr"/>
            <a:r>
              <a:rPr err="1">
                <a:sym typeface="+mn-ea"/>
              </a:rPr>
              <a:t>编号</a:t>
            </a:r>
            <a:endParaRPr>
              <a:sym typeface="+mn-ea"/>
            </a:endParaRPr>
          </a:p>
        </p:txBody>
      </p:sp>
      <p:sp>
        <p:nvSpPr>
          <p:cNvPr id="1048714" name="日期占位符 3"/>
          <p:cNvSpPr>
            <a:spLocks noGrp="1"/>
          </p:cNvSpPr>
          <p:nvPr>
            <p:ph type="dt" sz="half" idx="10"/>
            <p:custDataLst>
              <p:tags r:id="rId11"/>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6" name="页脚占位符 4"/>
          <p:cNvSpPr>
            <a:spLocks noGrp="1"/>
          </p:cNvSpPr>
          <p:nvPr>
            <p:ph type="ftr" sz="quarter" idx="11"/>
            <p:custDataLst>
              <p:tags r:id="rId12"/>
            </p:custDataLst>
          </p:nvPr>
        </p:nvSpPr>
        <p:spPr>
          <a:xfrm>
            <a:off x="4116000" y="6314400"/>
            <a:ext cx="3960000" cy="316800"/>
          </a:xfrm>
        </p:spPr>
        <p:txBody>
          <a:bodyPr/>
          <a:lstStyle/>
          <a:p>
            <a:endParaRPr lang="zh-CN" altLang="en-US"/>
          </a:p>
        </p:txBody>
      </p:sp>
      <p:sp>
        <p:nvSpPr>
          <p:cNvPr id="1048718" name="灯片编号占位符 5"/>
          <p:cNvSpPr>
            <a:spLocks noGrp="1"/>
          </p:cNvSpPr>
          <p:nvPr>
            <p:ph type="sldNum" sz="quarter" idx="12"/>
            <p:custDataLst>
              <p:tags r:id="rId13"/>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cxnSp>
        <p:nvCxnSpPr>
          <p:cNvPr id="3145759" name="直接连接符 10"/>
          <p:cNvCxnSpPr/>
          <p:nvPr>
            <p:custDataLst>
              <p:tags r:id="rId1"/>
            </p:custDataLst>
          </p:nvPr>
        </p:nvCxnSpPr>
        <p:spPr>
          <a:xfrm>
            <a:off x="0" y="961888"/>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20" name="正文"/>
          <p:cNvSpPr txBox="1">
            <a:spLocks noGrp="1"/>
          </p:cNvSpPr>
          <p:nvPr>
            <p:ph idx="3"/>
            <p:custDataLst>
              <p:tags r:id="rId2"/>
            </p:custDataLst>
          </p:nvPr>
        </p:nvSpPr>
        <p:spPr>
          <a:xfrm>
            <a:off x="6400800" y="1289050"/>
            <a:ext cx="5176520" cy="496062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2" name="正文"/>
          <p:cNvSpPr txBox="1">
            <a:spLocks noGrp="1"/>
          </p:cNvSpPr>
          <p:nvPr>
            <p:ph idx="2"/>
            <p:custDataLst>
              <p:tags r:id="rId3"/>
            </p:custDataLst>
          </p:nvPr>
        </p:nvSpPr>
        <p:spPr>
          <a:xfrm>
            <a:off x="608330" y="1289050"/>
            <a:ext cx="5176520" cy="496062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4" name="标题"/>
          <p:cNvSpPr txBox="1">
            <a:spLocks noGrp="1"/>
          </p:cNvSpPr>
          <p:nvPr>
            <p:ph type="title" idx="1"/>
            <p:custDataLst>
              <p:tags r:id="rId4"/>
            </p:custDataLst>
          </p:nvPr>
        </p:nvSpPr>
        <p:spPr>
          <a:xfrm>
            <a:off x="608400" y="330905"/>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1">
                        <a:lumMod val="50000"/>
                      </a:schemeClr>
                    </a:gs>
                  </a:gsLst>
                  <a:lin ang="2700000" scaled="0"/>
                </a:gra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sp>
        <p:nvSpPr>
          <p:cNvPr id="1048726" name="日期占位符 4"/>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28" name="页脚占位符 5"/>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30" name="灯片编号占位符 6"/>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cxnSp>
        <p:nvCxnSpPr>
          <p:cNvPr id="3145761" name="直接连接符 14"/>
          <p:cNvCxnSpPr/>
          <p:nvPr>
            <p:custDataLst>
              <p:tags r:id="rId1"/>
            </p:custDataLst>
          </p:nvPr>
        </p:nvCxnSpPr>
        <p:spPr>
          <a:xfrm>
            <a:off x="0" y="961888"/>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32" name="正文"/>
          <p:cNvSpPr txBox="1">
            <a:spLocks noGrp="1"/>
          </p:cNvSpPr>
          <p:nvPr>
            <p:ph idx="5"/>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4" name="标题"/>
          <p:cNvSpPr txBox="1">
            <a:spLocks noGrp="1"/>
          </p:cNvSpPr>
          <p:nvPr>
            <p:ph type="title" idx="4"/>
            <p:custDataLst>
              <p:tags r:id="rId3"/>
            </p:custDataLst>
          </p:nvPr>
        </p:nvSpPr>
        <p:spPr>
          <a:xfrm>
            <a:off x="6235065" y="1353185"/>
            <a:ext cx="5342255"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sp>
        <p:nvSpPr>
          <p:cNvPr id="1048736" name="正文"/>
          <p:cNvSpPr txBox="1">
            <a:spLocks noGrp="1"/>
          </p:cNvSpPr>
          <p:nvPr>
            <p:ph idx="3"/>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8" name="标题"/>
          <p:cNvSpPr txBox="1">
            <a:spLocks noGrp="1"/>
          </p:cNvSpPr>
          <p:nvPr>
            <p:ph type="title" idx="2"/>
            <p:custDataLst>
              <p:tags r:id="rId5"/>
            </p:custDataLst>
          </p:nvPr>
        </p:nvSpPr>
        <p:spPr>
          <a:xfrm>
            <a:off x="608330" y="1353185"/>
            <a:ext cx="5342255"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sp>
        <p:nvSpPr>
          <p:cNvPr id="1048740" name="标题"/>
          <p:cNvSpPr txBox="1">
            <a:spLocks noGrp="1"/>
          </p:cNvSpPr>
          <p:nvPr>
            <p:ph type="title" idx="1"/>
            <p:custDataLst>
              <p:tags r:id="rId6"/>
            </p:custDataLst>
          </p:nvPr>
        </p:nvSpPr>
        <p:spPr>
          <a:xfrm>
            <a:off x="608400" y="330905"/>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1">
                        <a:lumMod val="50000"/>
                      </a:schemeClr>
                    </a:gs>
                  </a:gsLst>
                  <a:lin ang="2700000" scaled="0"/>
                </a:gra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sp>
        <p:nvSpPr>
          <p:cNvPr id="1048742" name="日期占位符 6"/>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4" name="页脚占位符 7"/>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46" name="灯片编号占位符 8"/>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cxnSp>
        <p:nvCxnSpPr>
          <p:cNvPr id="3145763" name="直接连接符 6"/>
          <p:cNvCxnSpPr/>
          <p:nvPr>
            <p:custDataLst>
              <p:tags r:id="rId1"/>
            </p:custDataLst>
          </p:nvPr>
        </p:nvCxnSpPr>
        <p:spPr>
          <a:xfrm>
            <a:off x="0" y="961888"/>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48" name="标题"/>
          <p:cNvSpPr txBox="1">
            <a:spLocks noGrp="1"/>
          </p:cNvSpPr>
          <p:nvPr>
            <p:ph type="title" idx="1"/>
            <p:custDataLst>
              <p:tags r:id="rId2"/>
            </p:custDataLst>
          </p:nvPr>
        </p:nvSpPr>
        <p:spPr>
          <a:xfrm>
            <a:off x="608400" y="330905"/>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1">
                        <a:lumMod val="50000"/>
                      </a:schemeClr>
                    </a:gs>
                  </a:gsLst>
                  <a:lin ang="2700000" scaled="0"/>
                </a:gra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sp>
        <p:nvSpPr>
          <p:cNvPr id="1048750" name="日期占位符 2"/>
          <p:cNvSpPr>
            <a:spLocks noGrp="1"/>
          </p:cNvSpPr>
          <p:nvPr>
            <p:ph type="dt" sz="half" idx="10"/>
            <p:custDataLst>
              <p:tags r:id="rId3"/>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2" name="页脚占位符 3"/>
          <p:cNvSpPr>
            <a:spLocks noGrp="1"/>
          </p:cNvSpPr>
          <p:nvPr>
            <p:ph type="ftr" sz="quarter" idx="11"/>
            <p:custDataLst>
              <p:tags r:id="rId4"/>
            </p:custDataLst>
          </p:nvPr>
        </p:nvSpPr>
        <p:spPr>
          <a:xfrm>
            <a:off x="4116000" y="6314400"/>
            <a:ext cx="3960000" cy="316800"/>
          </a:xfrm>
        </p:spPr>
        <p:txBody>
          <a:bodyPr/>
          <a:lstStyle/>
          <a:p>
            <a:endParaRPr lang="zh-CN" altLang="en-US"/>
          </a:p>
        </p:txBody>
      </p:sp>
      <p:sp>
        <p:nvSpPr>
          <p:cNvPr id="1048754" name="灯片编号占位符 4"/>
          <p:cNvSpPr>
            <a:spLocks noGrp="1"/>
          </p:cNvSpPr>
          <p:nvPr>
            <p:ph type="sldNum" sz="quarter" idx="12"/>
            <p:custDataLst>
              <p:tags r:id="rId5"/>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56"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1048758" name="页脚占位符 2"/>
          <p:cNvSpPr>
            <a:spLocks noGrp="1"/>
          </p:cNvSpPr>
          <p:nvPr>
            <p:ph type="ftr" sz="quarter" idx="11"/>
            <p:custDataLst>
              <p:tags r:id="rId2"/>
            </p:custDataLst>
          </p:nvPr>
        </p:nvSpPr>
        <p:spPr/>
        <p:txBody>
          <a:bodyPr/>
          <a:lstStyle/>
          <a:p>
            <a:endParaRPr lang="zh-CN" altLang="en-US"/>
          </a:p>
        </p:txBody>
      </p:sp>
      <p:sp>
        <p:nvSpPr>
          <p:cNvPr id="1048760"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62" name="正文"/>
          <p:cNvSpPr txBox="1">
            <a:spLocks noGrp="1"/>
          </p:cNvSpPr>
          <p:nvPr>
            <p:ph idx="1"/>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64" name="日期占位符 3"/>
          <p:cNvSpPr>
            <a:spLocks noGrp="1"/>
          </p:cNvSpPr>
          <p:nvPr>
            <p:ph type="dt" sz="half" idx="10"/>
            <p:custDataLst>
              <p:tags r:id="rId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4"/>
          <p:cNvSpPr>
            <a:spLocks noGrp="1"/>
          </p:cNvSpPr>
          <p:nvPr>
            <p:ph type="ftr" sz="quarter" idx="11"/>
            <p:custDataLst>
              <p:tags r:id="rId3"/>
            </p:custDataLst>
          </p:nvPr>
        </p:nvSpPr>
        <p:spPr>
          <a:xfrm>
            <a:off x="4116000" y="6314400"/>
            <a:ext cx="3960000" cy="316800"/>
          </a:xfrm>
        </p:spPr>
        <p:txBody>
          <a:bodyPr/>
          <a:lstStyle/>
          <a:p>
            <a:endParaRPr lang="zh-CN" altLang="en-US"/>
          </a:p>
        </p:txBody>
      </p:sp>
      <p:sp>
        <p:nvSpPr>
          <p:cNvPr id="1048768" name="灯片编号占位符 5"/>
          <p:cNvSpPr>
            <a:spLocks noGrp="1"/>
          </p:cNvSpPr>
          <p:nvPr>
            <p:ph type="sldNum" sz="quarter" idx="12"/>
            <p:custDataLst>
              <p:tags r:id="rId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cxnSp>
        <p:nvCxnSpPr>
          <p:cNvPr id="3145765" name="直接连接符 7"/>
          <p:cNvCxnSpPr/>
          <p:nvPr>
            <p:custDataLst>
              <p:tags r:id="rId1"/>
            </p:custDataLst>
          </p:nvPr>
        </p:nvCxnSpPr>
        <p:spPr>
          <a:xfrm>
            <a:off x="0" y="961888"/>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70" name="副标题"/>
          <p:cNvSpPr txBox="1">
            <a:spLocks noGrp="1"/>
          </p:cNvSpPr>
          <p:nvPr>
            <p:ph type="body" idx="2" hasCustomPrompt="1"/>
            <p:custDataLst>
              <p:tags r:id="rId2"/>
            </p:custDataLst>
          </p:nvPr>
        </p:nvSpPr>
        <p:spPr>
          <a:xfrm>
            <a:off x="608400" y="1030605"/>
            <a:ext cx="10968990" cy="50355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MiSans Normal" panose="00000500000000000000" pitchFamily="2" charset="-122"/>
              </a:defRPr>
            </a:lvl1pPr>
          </a:lstStyle>
          <a:p>
            <a:pPr lvl="0" algn="l"/>
            <a:r>
              <a:rPr>
                <a:sym typeface="+mn-ea"/>
              </a:rPr>
              <a:t>单击此处编辑母版副标题样式</a:t>
            </a:r>
            <a:endParaRPr>
              <a:sym typeface="+mn-ea"/>
            </a:endParaRPr>
          </a:p>
        </p:txBody>
      </p:sp>
      <p:sp>
        <p:nvSpPr>
          <p:cNvPr id="1048772" name="标题"/>
          <p:cNvSpPr txBox="1">
            <a:spLocks noGrp="1"/>
          </p:cNvSpPr>
          <p:nvPr>
            <p:ph type="title" idx="1"/>
            <p:custDataLst>
              <p:tags r:id="rId3"/>
            </p:custDataLst>
          </p:nvPr>
        </p:nvSpPr>
        <p:spPr>
          <a:xfrm>
            <a:off x="608400" y="330905"/>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1">
                        <a:lumMod val="50000"/>
                      </a:schemeClr>
                    </a:gs>
                  </a:gsLst>
                  <a:lin ang="2700000" scaled="0"/>
                </a:gra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sp>
        <p:nvSpPr>
          <p:cNvPr id="1048774"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6"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78"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cxnSp>
        <p:nvCxnSpPr>
          <p:cNvPr id="3145767" name="直接连接符 11"/>
          <p:cNvCxnSpPr/>
          <p:nvPr>
            <p:custDataLst>
              <p:tags r:id="rId1"/>
            </p:custDataLst>
          </p:nvPr>
        </p:nvCxnSpPr>
        <p:spPr>
          <a:xfrm flipH="1">
            <a:off x="461890" y="4495"/>
            <a:ext cx="0" cy="685355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69" name="直接连接符 10"/>
          <p:cNvCxnSpPr/>
          <p:nvPr>
            <p:custDataLst>
              <p:tags r:id="rId2"/>
            </p:custDataLst>
          </p:nvPr>
        </p:nvCxnSpPr>
        <p:spPr>
          <a:xfrm>
            <a:off x="492369" y="6295487"/>
            <a:ext cx="11183816"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71" name="直接连接符 9"/>
          <p:cNvCxnSpPr/>
          <p:nvPr>
            <p:custDataLst>
              <p:tags r:id="rId3"/>
            </p:custDataLst>
          </p:nvPr>
        </p:nvCxnSpPr>
        <p:spPr>
          <a:xfrm>
            <a:off x="505167" y="574430"/>
            <a:ext cx="11686833"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097155" name="VCG41172951964"/>
          <p:cNvPicPr>
            <a:picLocks noChangeAspect="1"/>
          </p:cNvPicPr>
          <p:nvPr>
            <p:custDataLst>
              <p:tags r:id="rId5"/>
            </p:custDataLst>
          </p:nvPr>
        </p:nvPicPr>
        <p:blipFill>
          <a:blip r:embed="rId4">
            <a:alphaModFix amt="14000"/>
          </a:blip>
          <a:srcRect b="5546"/>
          <a:stretch>
            <a:fillRect/>
          </a:stretch>
        </p:blipFill>
        <p:spPr>
          <a:xfrm>
            <a:off x="9565991" y="3138078"/>
            <a:ext cx="2627604" cy="3719922"/>
          </a:xfrm>
          <a:prstGeom prst="rect">
            <a:avLst/>
          </a:prstGeom>
        </p:spPr>
      </p:pic>
      <p:sp>
        <p:nvSpPr>
          <p:cNvPr id="1048780" name="VCG211375358076"/>
          <p:cNvSpPr/>
          <p:nvPr>
            <p:custDataLst>
              <p:tags r:id="rId6"/>
            </p:custDataLst>
          </p:nvPr>
        </p:nvSpPr>
        <p:spPr>
          <a:xfrm>
            <a:off x="1710690" y="994410"/>
            <a:ext cx="2967990" cy="4873625"/>
          </a:xfrm>
          <a:prstGeom prst="roundRect">
            <a:avLst>
              <a:gd name="adj" fmla="val 50000"/>
            </a:avLst>
          </a:prstGeom>
          <a:blipFill>
            <a:blip r:embed="rId7"/>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048782" name="矩形: 圆角 16"/>
          <p:cNvSpPr/>
          <p:nvPr>
            <p:custDataLst>
              <p:tags r:id="rId8"/>
            </p:custDataLst>
          </p:nvPr>
        </p:nvSpPr>
        <p:spPr>
          <a:xfrm>
            <a:off x="1553845" y="874395"/>
            <a:ext cx="3237865" cy="5131435"/>
          </a:xfrm>
          <a:prstGeom prst="roundRect">
            <a:avLst>
              <a:gd name="adj" fmla="val 50000"/>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048784" name="椭圆 17"/>
          <p:cNvSpPr/>
          <p:nvPr>
            <p:custDataLst>
              <p:tags r:id="rId9"/>
            </p:custDataLst>
          </p:nvPr>
        </p:nvSpPr>
        <p:spPr>
          <a:xfrm>
            <a:off x="4510405" y="1584960"/>
            <a:ext cx="154940" cy="154940"/>
          </a:xfrm>
          <a:prstGeom prst="ellipse">
            <a:avLst/>
          </a:prstGeom>
          <a:solidFill>
            <a:schemeClr val="accent1"/>
          </a:solidFill>
          <a:ln w="28575">
            <a:solidFill>
              <a:srgbClr val="F6FB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048786" name="椭圆 18"/>
          <p:cNvSpPr/>
          <p:nvPr>
            <p:custDataLst>
              <p:tags r:id="rId10"/>
            </p:custDataLst>
          </p:nvPr>
        </p:nvSpPr>
        <p:spPr>
          <a:xfrm>
            <a:off x="1511935" y="4551045"/>
            <a:ext cx="154940" cy="154940"/>
          </a:xfrm>
          <a:prstGeom prst="ellipse">
            <a:avLst/>
          </a:prstGeom>
          <a:solidFill>
            <a:schemeClr val="accent1"/>
          </a:solidFill>
          <a:ln w="28575">
            <a:solidFill>
              <a:srgbClr val="F6FB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cxnSp>
        <p:nvCxnSpPr>
          <p:cNvPr id="3145773" name="直接连接符 19"/>
          <p:cNvCxnSpPr/>
          <p:nvPr>
            <p:custDataLst>
              <p:tags r:id="rId11"/>
            </p:custDataLst>
          </p:nvPr>
        </p:nvCxnSpPr>
        <p:spPr>
          <a:xfrm flipH="1">
            <a:off x="11690254" y="574430"/>
            <a:ext cx="0" cy="628357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88" name="署名"/>
          <p:cNvSpPr txBox="1">
            <a:spLocks noGrp="1"/>
          </p:cNvSpPr>
          <p:nvPr>
            <p:ph type="body" idx="2"/>
            <p:custDataLst>
              <p:tags r:id="rId12"/>
            </p:custDataLst>
          </p:nvPr>
        </p:nvSpPr>
        <p:spPr>
          <a:xfrm>
            <a:off x="5807075" y="4437380"/>
            <a:ext cx="5518150" cy="1350645"/>
          </a:xfrm>
          <a:prstGeom prst="rect">
            <a:avLst/>
          </a:prstGeom>
          <a:noFill/>
        </p:spPr>
        <p:txBody>
          <a:bodyPr vert="horz" wrap="square" lIns="0" tIns="0" rIns="0" bIns="0" rtlCol="0" anchor="t" anchorCtr="0">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accent1"/>
                </a:solidFill>
                <a:latin typeface="+mj-ea"/>
                <a:ea typeface="+mj-ea"/>
                <a:cs typeface="MiSans Normal" panose="00000500000000000000" pitchFamily="2" charset="-122"/>
              </a:defRPr>
            </a:lvl1pPr>
          </a:lstStyle>
          <a:p>
            <a:pPr lvl="0" algn="l">
              <a:lnSpc>
                <a:spcPct val="150000"/>
              </a:lnSpc>
            </a:pPr>
            <a:r>
              <a:rPr>
                <a:sym typeface="+mn-ea"/>
              </a:rPr>
              <a:t>单击此处编辑母版文本样式</a:t>
            </a:r>
            <a:endParaRPr>
              <a:sym typeface="+mn-ea"/>
            </a:endParaRPr>
          </a:p>
        </p:txBody>
      </p:sp>
      <p:sp>
        <p:nvSpPr>
          <p:cNvPr id="1048790" name="标题"/>
          <p:cNvSpPr txBox="1">
            <a:spLocks noGrp="1"/>
          </p:cNvSpPr>
          <p:nvPr>
            <p:ph type="title" idx="1" hasCustomPrompt="1"/>
            <p:custDataLst>
              <p:tags r:id="rId13"/>
            </p:custDataLst>
          </p:nvPr>
        </p:nvSpPr>
        <p:spPr>
          <a:xfrm>
            <a:off x="5793009" y="1584960"/>
            <a:ext cx="5532120" cy="2480842"/>
          </a:xfrm>
          <a:prstGeom prst="rect">
            <a:avLst/>
          </a:prstGeom>
          <a:noFill/>
        </p:spPr>
        <p:txBody>
          <a:bodyPr vert="horz" wrap="square" lIns="0" tIns="0" rIns="0" bIns="0" rtlCol="0" anchor="b" anchorCtr="0">
            <a:normAutofit/>
          </a:bodyPr>
          <a:lstStyle>
            <a:lvl1pPr marL="0" marR="0" algn="l" defTabSz="914400" rtl="0" eaLnBrk="1" fontAlgn="auto" latinLnBrk="0" hangingPunct="1">
              <a:lnSpc>
                <a:spcPct val="100000"/>
              </a:lnSpc>
              <a:buClrTx/>
              <a:buSzTx/>
              <a:buFontTx/>
              <a:buNone/>
              <a:defRPr kumimoji="0" sz="8000" b="1" i="0" u="none" strike="noStrike" kern="1200" cap="none" spc="300" normalizeH="0" baseline="0" noProof="1">
                <a:gradFill>
                  <a:gsLst>
                    <a:gs pos="0">
                      <a:schemeClr val="accent1">
                        <a:lumMod val="75000"/>
                      </a:schemeClr>
                    </a:gs>
                    <a:gs pos="100000">
                      <a:schemeClr val="accent1"/>
                    </a:gs>
                  </a:gsLst>
                  <a:lin ang="8100000" scaled="0"/>
                </a:gradFill>
                <a:latin typeface="+mj-ea"/>
                <a:ea typeface="+mj-ea"/>
                <a:cs typeface="+mj-ea"/>
              </a:defRPr>
            </a:lvl1pPr>
          </a:lstStyle>
          <a:p>
            <a:pPr lvl="0"/>
            <a:r>
              <a:rPr>
                <a:sym typeface="+mn-ea"/>
              </a:rPr>
              <a:t>编辑标题</a:t>
            </a:r>
            <a:endParaRPr>
              <a:sym typeface="+mn-ea"/>
            </a:endParaRPr>
          </a:p>
        </p:txBody>
      </p:sp>
      <p:sp>
        <p:nvSpPr>
          <p:cNvPr id="1048792"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4"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1048796"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1.xml" /><Relationship Id="rId13" Type="http://schemas.openxmlformats.org/officeDocument/2006/relationships/tags" Target="../tags/tag92.xml" /><Relationship Id="rId14" Type="http://schemas.openxmlformats.org/officeDocument/2006/relationships/tags" Target="../tags/tag93.xml" /><Relationship Id="rId15" Type="http://schemas.openxmlformats.org/officeDocument/2006/relationships/tags" Target="../tags/tag94.xml" /><Relationship Id="rId16" Type="http://schemas.openxmlformats.org/officeDocument/2006/relationships/tags" Target="../tags/tag95.xml" /><Relationship Id="rId17" Type="http://schemas.openxmlformats.org/officeDocument/2006/relationships/tags" Target="../tags/tag96.xml" /><Relationship Id="rId18" Type="http://schemas.openxmlformats.org/officeDocument/2006/relationships/tags" Target="../tags/tag97.xml"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cxnSp>
        <p:nvCxnSpPr>
          <p:cNvPr id="3145729" name="直接连接符 7"/>
          <p:cNvCxnSpPr/>
          <p:nvPr>
            <p:custDataLst>
              <p:tags r:id="rId12"/>
            </p:custDataLst>
          </p:nvPr>
        </p:nvCxnSpPr>
        <p:spPr>
          <a:xfrm>
            <a:off x="0" y="961888"/>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654" name="日期占位符 9"/>
          <p:cNvSpPr>
            <a:spLocks noGrp="1"/>
          </p:cNvSpPr>
          <p:nvPr>
            <p:ph type="dt" sz="half" idx="10"/>
            <p:custDataLst>
              <p:tags r:id="rId13"/>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6" name="页脚占位符 10"/>
          <p:cNvSpPr>
            <a:spLocks noGrp="1"/>
          </p:cNvSpPr>
          <p:nvPr>
            <p:ph type="ftr" sz="quarter" idx="11"/>
            <p:custDataLst>
              <p:tags r:id="rId14"/>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1"/>
          <p:cNvSpPr>
            <a:spLocks noGrp="1"/>
          </p:cNvSpPr>
          <p:nvPr>
            <p:ph type="sldNum" sz="quarter" idx="12"/>
            <p:custDataLst>
              <p:tags r:id="rId15"/>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0" name="文本占位符 1"/>
          <p:cNvSpPr>
            <a:spLocks noGrp="1"/>
          </p:cNvSpPr>
          <p:nvPr>
            <p:ph type="body" idx="21"/>
            <p:custDataLst>
              <p:tags r:id="rId16"/>
            </p:custDataLst>
          </p:nvPr>
        </p:nvSpPr>
        <p:spPr>
          <a:xfrm>
            <a:off x="608330" y="1359535"/>
            <a:ext cx="10968990" cy="4807585"/>
          </a:xfrm>
          <a:prstGeom prst="rect">
            <a:avLst/>
          </a:prstGeom>
          <a:ln>
            <a:noFill/>
            <a:prstDash val="sysDash"/>
          </a:ln>
        </p:spPr>
        <p:txBody>
          <a:bodyPr vert="horz" lIns="90000" tIns="46800" rIns="90000" bIns="46800" rtlCol="0">
            <a:normAutofit/>
          </a:bodyPr>
          <a:lstStyle/>
          <a:p>
            <a:pPr marR="0" lvl="0">
              <a:buClrTx/>
              <a:buSzTx/>
            </a:pPr>
            <a:r>
              <a:rPr lang="zh-CN" altLang="en-US"/>
              <a:t>单击此处编辑母版文本样式</a:t>
            </a:r>
            <a:endParaRPr lang="zh-CN" altLang="en-US"/>
          </a:p>
          <a:p>
            <a:pPr marR="0" lvl="1">
              <a:tabLst>
                <a:tab pos="1609725"/>
              </a:tabLst>
            </a:pPr>
            <a:r>
              <a:rPr lang="zh-CN" altLang="en-US"/>
              <a:t>二级</a:t>
            </a:r>
            <a:endParaRPr lang="zh-CN" altLang="en-US"/>
          </a:p>
          <a:p>
            <a:pPr marR="0" lvl="2"/>
            <a:r>
              <a:rPr lang="zh-CN" altLang="en-US"/>
              <a:t>三级</a:t>
            </a:r>
            <a:endParaRPr lang="zh-CN" altLang="en-US"/>
          </a:p>
          <a:p>
            <a:pPr marR="0" lvl="3"/>
            <a:r>
              <a:rPr lang="zh-CN" altLang="en-US"/>
              <a:t>四级</a:t>
            </a:r>
            <a:endParaRPr lang="zh-CN" altLang="en-US"/>
          </a:p>
          <a:p>
            <a:pPr marR="0" lvl="4"/>
            <a:r>
              <a:rPr lang="zh-CN" altLang="en-US"/>
              <a:t>五级</a:t>
            </a:r>
            <a:endParaRPr lang="zh-CN" altLang="en-US"/>
          </a:p>
        </p:txBody>
      </p:sp>
      <p:sp>
        <p:nvSpPr>
          <p:cNvPr id="1048662" name="标题占位符 2"/>
          <p:cNvSpPr>
            <a:spLocks noGrp="1"/>
          </p:cNvSpPr>
          <p:nvPr>
            <p:ph type="title"/>
            <p:custDataLst>
              <p:tags r:id="rId17"/>
            </p:custDataLst>
          </p:nvPr>
        </p:nvSpPr>
        <p:spPr>
          <a:xfrm>
            <a:off x="614680" y="365126"/>
            <a:ext cx="10962640" cy="596762"/>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1048664" name="KSO_TEMPLATE" hidden="1"/>
          <p:cNvSpPr/>
          <p:nvPr userDrawn="1">
            <p:custDataLst>
              <p:tags r:id="rId18"/>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2898" r:id="rId2"/>
    <p:sldLayoutId id="2147492899" r:id="rId3"/>
    <p:sldLayoutId id="2147492900" r:id="rId4"/>
    <p:sldLayoutId id="2147492901" r:id="rId5"/>
    <p:sldLayoutId id="2147492902" r:id="rId6"/>
    <p:sldLayoutId id="2147492903" r:id="rId7"/>
    <p:sldLayoutId id="2147492904" r:id="rId8"/>
    <p:sldLayoutId id="2147492905" r:id="rId9"/>
    <p:sldLayoutId id="2147492906" r:id="rId10"/>
    <p:sldLayoutId id="2147492907" r:id="rId11"/>
  </p:sldLayoutIdLst>
  <p:transition/>
  <p:timing/>
  <p:txStyles>
    <p:titleStyle>
      <a:lvl1pPr algn="l" defTabSz="914400" rtl="0" eaLnBrk="1" fontAlgn="auto" latinLnBrk="0" hangingPunct="1">
        <a:lnSpc>
          <a:spcPct val="100000"/>
        </a:lnSpc>
        <a:spcBef>
          <a:spcPct val="0"/>
        </a:spcBef>
        <a:buNone/>
        <a:defRPr kumimoji="0" lang="zh-CN" altLang="en-US" sz="3600" b="1" i="0" u="none" strike="noStrike" kern="1200" cap="none" spc="300" normalizeH="0" baseline="0" smtClean="0">
          <a:ln>
            <a:noFill/>
            <a:prstDash val="sysDot"/>
          </a:ln>
          <a:gradFill>
            <a:gsLst>
              <a:gs pos="0">
                <a:schemeClr val="accent1"/>
              </a:gs>
              <a:gs pos="100000">
                <a:schemeClr val="accent1">
                  <a:lumMod val="50000"/>
                </a:schemeClr>
              </a:gs>
            </a:gsLst>
            <a:lin ang="2700000" scaled="0"/>
          </a:gradFill>
          <a:latin typeface="+mj-ea"/>
          <a:ea typeface="+mj-ea"/>
          <a:cs typeface="MiSans Normal" panose="00000500000000000000" pitchFamily="2"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pitchFamily="2" charset="-122"/>
          <a:sym typeface="+mn-ea"/>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a:solidFill>
            <a:schemeClr val="tx1">
              <a:lumMod val="65000"/>
              <a:lumOff val="35000"/>
            </a:schemeClr>
          </a:solidFill>
          <a:latin typeface="+mn-ea"/>
          <a:ea typeface="+mn-ea"/>
          <a:cs typeface="MiSans Normal" panose="00000500000000000000" pitchFamily="2"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a:solidFill>
            <a:schemeClr val="tx1">
              <a:lumMod val="65000"/>
              <a:lumOff val="35000"/>
            </a:schemeClr>
          </a:solidFill>
          <a:latin typeface="+mn-ea"/>
          <a:ea typeface="+mn-ea"/>
          <a:cs typeface="MiSans Normal" panose="00000500000000000000" pitchFamily="2"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a:solidFill>
            <a:schemeClr val="tx1">
              <a:lumMod val="65000"/>
              <a:lumOff val="35000"/>
            </a:schemeClr>
          </a:solidFill>
          <a:latin typeface="+mn-ea"/>
          <a:ea typeface="+mn-ea"/>
          <a:cs typeface="MiSans Normal" panose="00000500000000000000" pitchFamily="2"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a:solidFill>
            <a:schemeClr val="tx1">
              <a:lumMod val="65000"/>
              <a:lumOff val="35000"/>
            </a:schemeClr>
          </a:solidFill>
          <a:latin typeface="+mn-ea"/>
          <a:ea typeface="+mn-ea"/>
          <a:cs typeface="MiSans Normal" panose="00000500000000000000" pitchFamily="2"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tags" Target="../tags/tag111.xml" /><Relationship Id="rId13" Type="http://schemas.openxmlformats.org/officeDocument/2006/relationships/tags" Target="../tags/tag112.xml" /><Relationship Id="rId14" Type="http://schemas.openxmlformats.org/officeDocument/2006/relationships/tags" Target="../tags/tag113.xml" /><Relationship Id="rId15" Type="http://schemas.openxmlformats.org/officeDocument/2006/relationships/tags" Target="../tags/tag114.xml" /><Relationship Id="rId16" Type="http://schemas.openxmlformats.org/officeDocument/2006/relationships/tags" Target="../tags/tag115.xml" /><Relationship Id="rId2" Type="http://schemas.openxmlformats.org/officeDocument/2006/relationships/notesSlide" Target="../notesSlides/notesSlide2.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16.xml" /><Relationship Id="rId4" Type="http://schemas.openxmlformats.org/officeDocument/2006/relationships/tags" Target="../tags/tag117.xml" /><Relationship Id="rId5" Type="http://schemas.openxmlformats.org/officeDocument/2006/relationships/tags" Target="../tags/tag1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19.xml" /><Relationship Id="rId4" Type="http://schemas.openxmlformats.org/officeDocument/2006/relationships/tags" Target="../tags/tag120.xml" /><Relationship Id="rId5" Type="http://schemas.openxmlformats.org/officeDocument/2006/relationships/tags" Target="../tags/tag1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0.xml" /><Relationship Id="rId11" Type="http://schemas.openxmlformats.org/officeDocument/2006/relationships/tags" Target="../tags/tag131.xml" /><Relationship Id="rId12" Type="http://schemas.openxmlformats.org/officeDocument/2006/relationships/tags" Target="../tags/tag132.xml" /><Relationship Id="rId13" Type="http://schemas.openxmlformats.org/officeDocument/2006/relationships/tags" Target="../tags/tag133.xml" /><Relationship Id="rId14" Type="http://schemas.openxmlformats.org/officeDocument/2006/relationships/tags" Target="../tags/tag134.xml" /><Relationship Id="rId15" Type="http://schemas.openxmlformats.org/officeDocument/2006/relationships/tags" Target="../tags/tag135.xml" /><Relationship Id="rId16" Type="http://schemas.openxmlformats.org/officeDocument/2006/relationships/tags" Target="../tags/tag136.xml" /><Relationship Id="rId17" Type="http://schemas.openxmlformats.org/officeDocument/2006/relationships/tags" Target="../tags/tag137.xml" /><Relationship Id="rId2" Type="http://schemas.openxmlformats.org/officeDocument/2006/relationships/tags" Target="../tags/tag122.xml" /><Relationship Id="rId3" Type="http://schemas.openxmlformats.org/officeDocument/2006/relationships/tags" Target="../tags/tag123.xml" /><Relationship Id="rId4" Type="http://schemas.openxmlformats.org/officeDocument/2006/relationships/tags" Target="../tags/tag124.xml" /><Relationship Id="rId5" Type="http://schemas.openxmlformats.org/officeDocument/2006/relationships/tags" Target="../tags/tag125.xml" /><Relationship Id="rId6" Type="http://schemas.openxmlformats.org/officeDocument/2006/relationships/tags" Target="../tags/tag126.xml" /><Relationship Id="rId7" Type="http://schemas.openxmlformats.org/officeDocument/2006/relationships/tags" Target="../tags/tag127.xml" /><Relationship Id="rId8" Type="http://schemas.openxmlformats.org/officeDocument/2006/relationships/tags" Target="../tags/tag128.xml" /><Relationship Id="rId9" Type="http://schemas.openxmlformats.org/officeDocument/2006/relationships/tags" Target="../tags/tag12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17" Type="http://schemas.openxmlformats.org/officeDocument/2006/relationships/tags" Target="../tags/tag153.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2.xml" /><Relationship Id="rId11" Type="http://schemas.openxmlformats.org/officeDocument/2006/relationships/tags" Target="../tags/tag163.xml" /><Relationship Id="rId12" Type="http://schemas.openxmlformats.org/officeDocument/2006/relationships/tags" Target="../tags/tag164.xml" /><Relationship Id="rId13" Type="http://schemas.openxmlformats.org/officeDocument/2006/relationships/tags" Target="../tags/tag165.xml" /><Relationship Id="rId14" Type="http://schemas.openxmlformats.org/officeDocument/2006/relationships/tags" Target="../tags/tag166.xml" /><Relationship Id="rId15" Type="http://schemas.openxmlformats.org/officeDocument/2006/relationships/tags" Target="../tags/tag167.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tags" Target="../tags/tag16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1.xml" /><Relationship Id="rId11" Type="http://schemas.openxmlformats.org/officeDocument/2006/relationships/tags" Target="../tags/tag192.xml" /><Relationship Id="rId12" Type="http://schemas.openxmlformats.org/officeDocument/2006/relationships/tags" Target="../tags/tag193.xml" /><Relationship Id="rId13" Type="http://schemas.openxmlformats.org/officeDocument/2006/relationships/tags" Target="../tags/tag194.xml" /><Relationship Id="rId2" Type="http://schemas.openxmlformats.org/officeDocument/2006/relationships/tags" Target="../tags/tag183.x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tags" Target="../tags/tag187.xml" /><Relationship Id="rId7" Type="http://schemas.openxmlformats.org/officeDocument/2006/relationships/tags" Target="../tags/tag188.xml" /><Relationship Id="rId8" Type="http://schemas.openxmlformats.org/officeDocument/2006/relationships/tags" Target="../tags/tag189.xml" /><Relationship Id="rId9" Type="http://schemas.openxmlformats.org/officeDocument/2006/relationships/tags" Target="../tags/tag19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130104067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汇报人：</a:t>
            </a:r>
            <a:endParaRPr lang="zh-CN" altLang="en-US"/>
          </a:p>
        </p:txBody>
      </p:sp>
      <p:sp>
        <p:nvSpPr>
          <p:cNvPr id="1048650" name="文本占位符 6"/>
          <p:cNvSpPr>
            <a:spLocks noGrp="1"/>
          </p:cNvSpPr>
          <p:nvPr>
            <p:ph type="body" idx="2"/>
            <p:custDataLst>
              <p:tags r:id="rId4"/>
            </p:custDataLst>
          </p:nvPr>
        </p:nvSpPr>
        <p:spPr/>
        <p:txBody>
          <a:bodyPr/>
          <a:lstStyle/>
          <a:p>
            <a:r>
              <a:rPr lang="zh-CN" altLang="en-US"/>
              <a:t>单击此处添加副标题</a:t>
            </a:r>
            <a:endParaRPr lang="zh-CN" altLang="en-US"/>
          </a:p>
        </p:txBody>
      </p:sp>
      <p:sp>
        <p:nvSpPr>
          <p:cNvPr id="1048652" name="标题 7"/>
          <p:cNvSpPr>
            <a:spLocks noGrp="1"/>
          </p:cNvSpPr>
          <p:nvPr>
            <p:ph type="title" idx="1"/>
            <p:custDataLst>
              <p:tags r:id="rId5"/>
            </p:custDataLst>
          </p:nvPr>
        </p:nvSpPr>
        <p:spPr/>
        <p:txBody>
          <a:bodyPr>
            <a:normAutofit fontScale="90000"/>
          </a:bodyPr>
          <a:lstStyle/>
          <a:p>
            <a:r>
              <a:rPr lang="zh-CN" altLang="en-US"/>
              <a:t>大学生心理教育的娱乐媒体与干预效果</a:t>
            </a:r>
            <a:endParaRPr lang="zh-CN" altLang="en-US"/>
          </a:p>
        </p:txBody>
      </p:sp>
    </p:spTree>
    <p:custDataLst>
      <p:tags r:id="rId6"/>
    </p:custDataLst>
  </p:cSld>
  <p:clrMapOvr>
    <a:overrideClrMapping bg1="lt1" tx1="dk1" bg2="lt2" tx2="dk2" accent1="accent1" accent2="accent2" accent3="accent3" accent4="accent4" accent5="accent5" accent6="accent6" hlink="hlink" folHlink="folHlink"/>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18" name="标题 1"/>
          <p:cNvSpPr>
            <a:spLocks noGrp="1"/>
          </p:cNvSpPr>
          <p:nvPr>
            <p:ph type="title" idx="3"/>
            <p:custDataLst>
              <p:tags r:id="rId3"/>
            </p:custDataLst>
          </p:nvPr>
        </p:nvSpPr>
        <p:spPr/>
        <p:txBody>
          <a:bodyPr/>
          <a:lstStyle/>
          <a:p>
            <a:r>
              <a:rPr lang="zh-CN" altLang="en-US"/>
              <a:t>目录</a:t>
            </a:r>
            <a:endParaRPr lang="zh-CN" altLang="en-US"/>
          </a:p>
        </p:txBody>
      </p:sp>
      <p:sp>
        <p:nvSpPr>
          <p:cNvPr id="1048820" name="序号"/>
          <p:cNvSpPr txBox="1"/>
          <p:nvPr>
            <p:custDataLst>
              <p:tags r:id="rId4"/>
            </p:custDataLst>
          </p:nvPr>
        </p:nvSpPr>
        <p:spPr>
          <a:xfrm>
            <a:off x="3342005" y="1339215"/>
            <a:ext cx="685165" cy="685165"/>
          </a:xfrm>
          <a:prstGeom prst="ellipse">
            <a:avLst/>
          </a:prstGeom>
          <a:noFill/>
          <a:ln w="12700">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chemeClr val="accent1"/>
                </a:solidFill>
                <a:latin typeface="+mj-ea"/>
                <a:ea typeface="+mj-ea"/>
                <a:cs typeface="MiSans Normal" panose="00000500000000000000" pitchFamily="2" charset="-122"/>
              </a:rPr>
              <a:t>01</a:t>
            </a:r>
            <a:endParaRPr lang="en-US" sz="2000" b="1">
              <a:solidFill>
                <a:schemeClr val="accent1"/>
              </a:solidFill>
              <a:latin typeface="+mj-ea"/>
              <a:ea typeface="+mj-ea"/>
              <a:cs typeface="MiSans Normal" panose="00000500000000000000" pitchFamily="2" charset="-122"/>
            </a:endParaRPr>
          </a:p>
        </p:txBody>
      </p:sp>
      <p:sp>
        <p:nvSpPr>
          <p:cNvPr id="1048822" name="标题"/>
          <p:cNvSpPr txBox="1"/>
          <p:nvPr>
            <p:custDataLst>
              <p:tags r:id="rId5"/>
            </p:custDataLst>
          </p:nvPr>
        </p:nvSpPr>
        <p:spPr>
          <a:xfrm>
            <a:off x="4284980" y="1049020"/>
            <a:ext cx="3056890" cy="12446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400" spc="300">
                <a:solidFill>
                  <a:schemeClr val="tx1">
                    <a:lumMod val="75000"/>
                    <a:lumOff val="25000"/>
                  </a:schemeClr>
                </a:solidFill>
                <a:latin typeface="+mj-ea"/>
                <a:ea typeface="+mj-ea"/>
                <a:cs typeface="MiSans Normal" panose="00000500000000000000" pitchFamily="2" charset="-122"/>
              </a:rPr>
              <a:t>添加目录文本</a:t>
            </a:r>
            <a:endParaRPr lang="zh-CN" altLang="en-US" sz="2400" spc="300">
              <a:solidFill>
                <a:schemeClr val="tx1">
                  <a:lumMod val="75000"/>
                  <a:lumOff val="25000"/>
                </a:schemeClr>
              </a:solidFill>
              <a:latin typeface="+mj-ea"/>
              <a:ea typeface="+mj-ea"/>
              <a:cs typeface="MiSans Normal" panose="00000500000000000000" pitchFamily="2" charset="-122"/>
            </a:endParaRPr>
          </a:p>
        </p:txBody>
      </p:sp>
      <p:sp>
        <p:nvSpPr>
          <p:cNvPr id="1048824" name="序号"/>
          <p:cNvSpPr txBox="1"/>
          <p:nvPr>
            <p:custDataLst>
              <p:tags r:id="rId6"/>
            </p:custDataLst>
          </p:nvPr>
        </p:nvSpPr>
        <p:spPr>
          <a:xfrm>
            <a:off x="7534275" y="1339215"/>
            <a:ext cx="685165" cy="685165"/>
          </a:xfrm>
          <a:prstGeom prst="ellipse">
            <a:avLst/>
          </a:prstGeom>
          <a:noFill/>
          <a:ln w="12700">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chemeClr val="accent1"/>
                </a:solidFill>
                <a:latin typeface="+mj-ea"/>
                <a:ea typeface="+mj-ea"/>
                <a:cs typeface="MiSans Normal" panose="00000500000000000000" pitchFamily="2" charset="-122"/>
              </a:rPr>
              <a:t>02</a:t>
            </a:r>
            <a:endParaRPr lang="en-US" sz="2000" b="1">
              <a:solidFill>
                <a:schemeClr val="accent1"/>
              </a:solidFill>
              <a:latin typeface="+mj-ea"/>
              <a:ea typeface="+mj-ea"/>
              <a:cs typeface="MiSans Normal" panose="00000500000000000000" pitchFamily="2" charset="-122"/>
            </a:endParaRPr>
          </a:p>
        </p:txBody>
      </p:sp>
      <p:sp>
        <p:nvSpPr>
          <p:cNvPr id="1048826" name="标题"/>
          <p:cNvSpPr txBox="1"/>
          <p:nvPr>
            <p:custDataLst>
              <p:tags r:id="rId7"/>
            </p:custDataLst>
          </p:nvPr>
        </p:nvSpPr>
        <p:spPr>
          <a:xfrm>
            <a:off x="8477250" y="1049020"/>
            <a:ext cx="3056890" cy="12446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400" spc="300">
                <a:solidFill>
                  <a:schemeClr val="tx1">
                    <a:lumMod val="75000"/>
                    <a:lumOff val="25000"/>
                  </a:schemeClr>
                </a:solidFill>
                <a:latin typeface="+mj-ea"/>
                <a:ea typeface="+mj-ea"/>
                <a:cs typeface="MiSans Normal" panose="00000500000000000000" pitchFamily="2" charset="-122"/>
              </a:rPr>
              <a:t>大学生心理教育的重要性</a:t>
            </a:r>
            <a:endParaRPr lang="zh-CN" altLang="en-US" sz="2400" spc="300">
              <a:solidFill>
                <a:schemeClr val="tx1">
                  <a:lumMod val="75000"/>
                  <a:lumOff val="25000"/>
                </a:schemeClr>
              </a:solidFill>
              <a:latin typeface="+mj-ea"/>
              <a:ea typeface="+mj-ea"/>
              <a:cs typeface="MiSans Normal" panose="00000500000000000000" pitchFamily="2" charset="-122"/>
            </a:endParaRPr>
          </a:p>
        </p:txBody>
      </p:sp>
      <p:sp>
        <p:nvSpPr>
          <p:cNvPr id="1048828" name="序号"/>
          <p:cNvSpPr txBox="1"/>
          <p:nvPr>
            <p:custDataLst>
              <p:tags r:id="rId8"/>
            </p:custDataLst>
          </p:nvPr>
        </p:nvSpPr>
        <p:spPr>
          <a:xfrm>
            <a:off x="3342005" y="3003550"/>
            <a:ext cx="685165" cy="685165"/>
          </a:xfrm>
          <a:prstGeom prst="ellipse">
            <a:avLst/>
          </a:prstGeom>
          <a:noFill/>
          <a:ln w="12700">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chemeClr val="accent1"/>
                </a:solidFill>
                <a:latin typeface="+mj-ea"/>
                <a:ea typeface="+mj-ea"/>
                <a:cs typeface="MiSans Normal" panose="00000500000000000000" pitchFamily="2" charset="-122"/>
              </a:rPr>
              <a:t>03</a:t>
            </a:r>
            <a:endParaRPr lang="en-US" sz="2000" b="1">
              <a:solidFill>
                <a:schemeClr val="accent1"/>
              </a:solidFill>
              <a:latin typeface="+mj-ea"/>
              <a:ea typeface="+mj-ea"/>
              <a:cs typeface="MiSans Normal" panose="00000500000000000000" pitchFamily="2" charset="-122"/>
            </a:endParaRPr>
          </a:p>
        </p:txBody>
      </p:sp>
      <p:sp>
        <p:nvSpPr>
          <p:cNvPr id="1048830" name="标题"/>
          <p:cNvSpPr txBox="1"/>
          <p:nvPr>
            <p:custDataLst>
              <p:tags r:id="rId9"/>
            </p:custDataLst>
          </p:nvPr>
        </p:nvSpPr>
        <p:spPr>
          <a:xfrm>
            <a:off x="4284980" y="2713355"/>
            <a:ext cx="3056890" cy="12446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400" spc="300">
                <a:solidFill>
                  <a:schemeClr val="tx1">
                    <a:lumMod val="75000"/>
                    <a:lumOff val="25000"/>
                  </a:schemeClr>
                </a:solidFill>
                <a:latin typeface="+mj-ea"/>
                <a:ea typeface="+mj-ea"/>
                <a:cs typeface="MiSans Normal" panose="00000500000000000000" pitchFamily="2" charset="-122"/>
              </a:rPr>
              <a:t>娱乐媒体在大学生心理教育中的应用</a:t>
            </a:r>
            <a:endParaRPr lang="zh-CN" altLang="en-US" sz="2400" spc="300">
              <a:solidFill>
                <a:schemeClr val="tx1">
                  <a:lumMod val="75000"/>
                  <a:lumOff val="25000"/>
                </a:schemeClr>
              </a:solidFill>
              <a:latin typeface="+mj-ea"/>
              <a:ea typeface="+mj-ea"/>
              <a:cs typeface="MiSans Normal" panose="00000500000000000000" pitchFamily="2" charset="-122"/>
            </a:endParaRPr>
          </a:p>
        </p:txBody>
      </p:sp>
      <p:sp>
        <p:nvSpPr>
          <p:cNvPr id="1048832" name="序号"/>
          <p:cNvSpPr txBox="1"/>
          <p:nvPr>
            <p:custDataLst>
              <p:tags r:id="rId10"/>
            </p:custDataLst>
          </p:nvPr>
        </p:nvSpPr>
        <p:spPr>
          <a:xfrm>
            <a:off x="7534275" y="3003550"/>
            <a:ext cx="685165" cy="685165"/>
          </a:xfrm>
          <a:prstGeom prst="ellipse">
            <a:avLst/>
          </a:prstGeom>
          <a:noFill/>
          <a:ln w="12700">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chemeClr val="accent1"/>
                </a:solidFill>
                <a:latin typeface="+mj-ea"/>
                <a:ea typeface="+mj-ea"/>
                <a:cs typeface="MiSans Normal" panose="00000500000000000000" pitchFamily="2" charset="-122"/>
              </a:rPr>
              <a:t>04</a:t>
            </a:r>
            <a:endParaRPr lang="en-US" sz="2000" b="1">
              <a:solidFill>
                <a:schemeClr val="accent1"/>
              </a:solidFill>
              <a:latin typeface="+mj-ea"/>
              <a:ea typeface="+mj-ea"/>
              <a:cs typeface="MiSans Normal" panose="00000500000000000000" pitchFamily="2" charset="-122"/>
            </a:endParaRPr>
          </a:p>
        </p:txBody>
      </p:sp>
      <p:sp>
        <p:nvSpPr>
          <p:cNvPr id="1048834" name="标题"/>
          <p:cNvSpPr txBox="1"/>
          <p:nvPr>
            <p:custDataLst>
              <p:tags r:id="rId11"/>
            </p:custDataLst>
          </p:nvPr>
        </p:nvSpPr>
        <p:spPr>
          <a:xfrm>
            <a:off x="8477250" y="2713355"/>
            <a:ext cx="3056890" cy="12446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400" spc="300">
                <a:solidFill>
                  <a:schemeClr val="tx1">
                    <a:lumMod val="75000"/>
                    <a:lumOff val="25000"/>
                  </a:schemeClr>
                </a:solidFill>
                <a:latin typeface="+mj-ea"/>
                <a:ea typeface="+mj-ea"/>
                <a:cs typeface="MiSans Normal" panose="00000500000000000000" pitchFamily="2" charset="-122"/>
              </a:rPr>
              <a:t>娱乐媒体对大学生心理干预的效果</a:t>
            </a:r>
            <a:endParaRPr lang="zh-CN" altLang="en-US" sz="2400" spc="300">
              <a:solidFill>
                <a:schemeClr val="tx1">
                  <a:lumMod val="75000"/>
                  <a:lumOff val="25000"/>
                </a:schemeClr>
              </a:solidFill>
              <a:latin typeface="+mj-ea"/>
              <a:ea typeface="+mj-ea"/>
              <a:cs typeface="MiSans Normal" panose="00000500000000000000" pitchFamily="2" charset="-122"/>
            </a:endParaRPr>
          </a:p>
        </p:txBody>
      </p:sp>
      <p:sp>
        <p:nvSpPr>
          <p:cNvPr id="1048836" name="序号"/>
          <p:cNvSpPr txBox="1"/>
          <p:nvPr>
            <p:custDataLst>
              <p:tags r:id="rId12"/>
            </p:custDataLst>
          </p:nvPr>
        </p:nvSpPr>
        <p:spPr>
          <a:xfrm>
            <a:off x="3342005" y="4667885"/>
            <a:ext cx="685165" cy="685165"/>
          </a:xfrm>
          <a:prstGeom prst="ellipse">
            <a:avLst/>
          </a:prstGeom>
          <a:noFill/>
          <a:ln w="12700">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chemeClr val="accent1"/>
                </a:solidFill>
                <a:latin typeface="+mj-ea"/>
                <a:ea typeface="+mj-ea"/>
                <a:cs typeface="MiSans Normal" panose="00000500000000000000" pitchFamily="2" charset="-122"/>
              </a:rPr>
              <a:t>05</a:t>
            </a:r>
            <a:endParaRPr lang="en-US" sz="2000" b="1">
              <a:solidFill>
                <a:schemeClr val="accent1"/>
              </a:solidFill>
              <a:latin typeface="+mj-ea"/>
              <a:ea typeface="+mj-ea"/>
              <a:cs typeface="MiSans Normal" panose="00000500000000000000" pitchFamily="2" charset="-122"/>
            </a:endParaRPr>
          </a:p>
        </p:txBody>
      </p:sp>
      <p:sp>
        <p:nvSpPr>
          <p:cNvPr id="1048838" name="标题"/>
          <p:cNvSpPr txBox="1"/>
          <p:nvPr>
            <p:custDataLst>
              <p:tags r:id="rId13"/>
            </p:custDataLst>
          </p:nvPr>
        </p:nvSpPr>
        <p:spPr>
          <a:xfrm>
            <a:off x="4284980" y="4377690"/>
            <a:ext cx="3056890" cy="12446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400" spc="300">
                <a:solidFill>
                  <a:schemeClr val="tx1">
                    <a:lumMod val="75000"/>
                    <a:lumOff val="25000"/>
                  </a:schemeClr>
                </a:solidFill>
                <a:latin typeface="+mj-ea"/>
                <a:ea typeface="+mj-ea"/>
                <a:cs typeface="MiSans Normal" panose="00000500000000000000" pitchFamily="2" charset="-122"/>
              </a:rPr>
              <a:t>提高娱乐媒体在大学生心理教育中效果的策略</a:t>
            </a:r>
            <a:endParaRPr lang="zh-CN" altLang="en-US" sz="2400" spc="300">
              <a:solidFill>
                <a:schemeClr val="tx1">
                  <a:lumMod val="75000"/>
                  <a:lumOff val="25000"/>
                </a:schemeClr>
              </a:solidFill>
              <a:latin typeface="+mj-ea"/>
              <a:ea typeface="+mj-ea"/>
              <a:cs typeface="MiSans Normal" panose="00000500000000000000" pitchFamily="2" charset="-122"/>
            </a:endParaRPr>
          </a:p>
        </p:txBody>
      </p:sp>
      <p:sp>
        <p:nvSpPr>
          <p:cNvPr id="1048840" name="序号"/>
          <p:cNvSpPr txBox="1"/>
          <p:nvPr>
            <p:custDataLst>
              <p:tags r:id="rId14"/>
            </p:custDataLst>
          </p:nvPr>
        </p:nvSpPr>
        <p:spPr>
          <a:xfrm>
            <a:off x="7534275" y="4667885"/>
            <a:ext cx="685165" cy="685165"/>
          </a:xfrm>
          <a:prstGeom prst="ellipse">
            <a:avLst/>
          </a:prstGeom>
          <a:noFill/>
          <a:ln w="12700">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chemeClr val="accent1"/>
                </a:solidFill>
                <a:latin typeface="+mj-ea"/>
                <a:ea typeface="+mj-ea"/>
                <a:cs typeface="MiSans Normal" panose="00000500000000000000" pitchFamily="2" charset="-122"/>
              </a:rPr>
              <a:t>06</a:t>
            </a:r>
            <a:endParaRPr lang="en-US" sz="2000" b="1">
              <a:solidFill>
                <a:schemeClr val="accent1"/>
              </a:solidFill>
              <a:latin typeface="+mj-ea"/>
              <a:ea typeface="+mj-ea"/>
              <a:cs typeface="MiSans Normal" panose="00000500000000000000" pitchFamily="2" charset="-122"/>
            </a:endParaRPr>
          </a:p>
        </p:txBody>
      </p:sp>
      <p:sp>
        <p:nvSpPr>
          <p:cNvPr id="1048842" name="标题"/>
          <p:cNvSpPr txBox="1"/>
          <p:nvPr>
            <p:custDataLst>
              <p:tags r:id="rId15"/>
            </p:custDataLst>
          </p:nvPr>
        </p:nvSpPr>
        <p:spPr>
          <a:xfrm>
            <a:off x="8477250" y="4377690"/>
            <a:ext cx="3056890" cy="12446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400" spc="300">
                <a:solidFill>
                  <a:schemeClr val="tx1">
                    <a:lumMod val="75000"/>
                    <a:lumOff val="25000"/>
                  </a:schemeClr>
                </a:solidFill>
                <a:latin typeface="+mj-ea"/>
                <a:ea typeface="+mj-ea"/>
                <a:cs typeface="MiSans Normal" panose="00000500000000000000" pitchFamily="2" charset="-122"/>
              </a:rPr>
              <a:t>结论和建议</a:t>
            </a:r>
            <a:endParaRPr lang="zh-CN" altLang="en-US" sz="2400" spc="300">
              <a:solidFill>
                <a:schemeClr val="tx1">
                  <a:lumMod val="75000"/>
                  <a:lumOff val="25000"/>
                </a:schemeClr>
              </a:solidFill>
              <a:latin typeface="+mj-ea"/>
              <a:ea typeface="+mj-ea"/>
              <a:cs typeface="MiSans Normal" panose="00000500000000000000" pitchFamily="2" charset="-122"/>
            </a:endParaRPr>
          </a:p>
        </p:txBody>
      </p:sp>
    </p:spTree>
    <p:custDataLst>
      <p:tags r:id="rId16"/>
    </p:custDataLst>
  </p:cSld>
  <p:clrMapOvr>
    <a:overrideClrMapping bg1="lt1" tx1="dk1" bg2="lt2" tx2="dk2" accent1="accent1" accent2="accent2" accent3="accent3" accent4="accent4" accent5="accent5" accent6="accent6" hlink="hlink" folHlink="folHlink"/>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72" name="标题 1"/>
          <p:cNvSpPr>
            <a:spLocks noGrp="1"/>
          </p:cNvSpPr>
          <p:nvPr>
            <p:ph type="title" idx="5"/>
            <p:custDataLst>
              <p:tags r:id="rId3"/>
            </p:custDataLst>
          </p:nvPr>
        </p:nvSpPr>
        <p:spPr/>
        <p:txBody>
          <a:bodyPr/>
          <a:lstStyle/>
          <a:p>
            <a:r>
              <a:rPr lang="zh-CN" altLang="en-US"/>
              <a:t>单击添加文档标题</a:t>
            </a:r>
            <a:endParaRPr lang="zh-CN" altLang="en-US"/>
          </a:p>
        </p:txBody>
      </p:sp>
      <p:sp>
        <p:nvSpPr>
          <p:cNvPr id="1048874" name="文本占位符 3"/>
          <p:cNvSpPr>
            <a:spLocks noGrp="1"/>
          </p:cNvSpPr>
          <p:nvPr>
            <p:ph type="body" idx="1"/>
            <p:custDataLst>
              <p:tags r:id="rId4"/>
            </p:custDataLst>
          </p:nvPr>
        </p:nvSpPr>
        <p:spPr/>
        <p:txBody>
          <a:bodyPr/>
          <a:lstStyle/>
          <a:p>
            <a:r>
              <a:rPr lang="zh-CN" altLang="en-US"/>
              <a:t>01</a:t>
            </a:r>
            <a:endParaRPr lang="zh-CN" altLang="en-US"/>
          </a:p>
        </p:txBody>
      </p:sp>
    </p:spTree>
    <p:custDataLst>
      <p:tags r:id="rId5"/>
    </p:custDataLst>
  </p:cSld>
  <p:clrMapOvr>
    <a:overrideClrMapping bg1="lt1" tx1="dk1" bg2="lt2" tx2="dk2" accent1="accent1" accent2="accent2" accent3="accent3" accent4="accent4" accent5="accent5" accent6="accent6" hlink="hlink" folHlink="folHlink"/>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20" name="标题 1"/>
          <p:cNvSpPr>
            <a:spLocks noGrp="1"/>
          </p:cNvSpPr>
          <p:nvPr>
            <p:ph type="title" idx="5"/>
            <p:custDataLst>
              <p:tags r:id="rId3"/>
            </p:custDataLst>
          </p:nvPr>
        </p:nvSpPr>
        <p:spPr/>
        <p:txBody>
          <a:bodyPr/>
          <a:lstStyle/>
          <a:p>
            <a:r>
              <a:rPr lang="zh-CN" altLang="en-US"/>
              <a:t>大学生心理教育的重要性</a:t>
            </a:r>
            <a:endParaRPr lang="zh-CN" altLang="en-US"/>
          </a:p>
        </p:txBody>
      </p:sp>
      <p:sp>
        <p:nvSpPr>
          <p:cNvPr id="1048922" name="文本占位符 3"/>
          <p:cNvSpPr>
            <a:spLocks noGrp="1"/>
          </p:cNvSpPr>
          <p:nvPr>
            <p:ph type="body" idx="1"/>
            <p:custDataLst>
              <p:tags r:id="rId4"/>
            </p:custDataLst>
          </p:nvPr>
        </p:nvSpPr>
        <p:spPr/>
        <p:txBody>
          <a:bodyPr/>
          <a:lstStyle/>
          <a:p>
            <a:r>
              <a:rPr lang="zh-CN" altLang="en-US"/>
              <a:t>02</a:t>
            </a:r>
            <a:endParaRPr lang="zh-CN" altLang="en-US"/>
          </a:p>
        </p:txBody>
      </p:sp>
    </p:spTree>
    <p:custDataLst>
      <p:tags r:id="rId5"/>
    </p:custDataLst>
  </p:cSld>
  <p:clrMapOvr>
    <a:overrideClrMapping bg1="lt1" tx1="dk1" bg2="lt2" tx2="dk2" accent1="accent1" accent2="accent2" accent3="accent3" accent4="accent4" accent5="accent5" accent6="accent6" hlink="hlink" folHlink="folHlink"/>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96" name="标题 2"/>
          <p:cNvSpPr>
            <a:spLocks noGrp="1"/>
          </p:cNvSpPr>
          <p:nvPr>
            <p:ph type="title" idx="2"/>
          </p:nvPr>
        </p:nvSpPr>
        <p:spPr/>
        <p:txBody>
          <a:bodyPr/>
          <a:lstStyle/>
          <a:p>
            <a:r>
              <a:rPr lang="zh-CN" altLang="en-US"/>
              <a:t>大学生心理问题的现状</a:t>
            </a:r>
            <a:endParaRPr lang="zh-CN" altLang="en-US"/>
          </a:p>
        </p:txBody>
      </p:sp>
      <p:sp>
        <p:nvSpPr>
          <p:cNvPr id="1048998" name="对角圆角矩形 15"/>
          <p:cNvSpPr/>
          <p:nvPr>
            <p:custDataLst>
              <p:tags r:id="rId2"/>
            </p:custDataLst>
          </p:nvPr>
        </p:nvSpPr>
        <p:spPr>
          <a:xfrm>
            <a:off x="1305000" y="4106881"/>
            <a:ext cx="9575806" cy="807102"/>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00" name="对角圆角矩形 16"/>
          <p:cNvSpPr/>
          <p:nvPr>
            <p:custDataLst>
              <p:tags r:id="rId3"/>
            </p:custDataLst>
          </p:nvPr>
        </p:nvSpPr>
        <p:spPr>
          <a:xfrm>
            <a:off x="1305000" y="3960308"/>
            <a:ext cx="582800" cy="55611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02" name="直角三角形 17"/>
          <p:cNvSpPr/>
          <p:nvPr>
            <p:custDataLst>
              <p:tags r:id="rId4"/>
            </p:custDataLst>
          </p:nvPr>
        </p:nvSpPr>
        <p:spPr>
          <a:xfrm>
            <a:off x="1887930" y="3960981"/>
            <a:ext cx="87808" cy="146346"/>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04" name="文本框 27"/>
          <p:cNvSpPr txBox="1"/>
          <p:nvPr>
            <p:custDataLst>
              <p:tags r:id="rId5"/>
            </p:custDataLst>
          </p:nvPr>
        </p:nvSpPr>
        <p:spPr>
          <a:xfrm>
            <a:off x="1925582" y="4118311"/>
            <a:ext cx="8652018" cy="793200"/>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心理问题影响：影响学习、生活、健康等</a:t>
            </a:r>
            <a:endParaRPr lang="en-US" altLang="zh-CN">
              <a:solidFill>
                <a:schemeClr val="dk1">
                  <a:lumMod val="80000"/>
                  <a:lumOff val="20000"/>
                </a:schemeClr>
              </a:solidFill>
              <a:latin typeface="+mn-ea"/>
              <a:sym typeface="+mn-ea"/>
            </a:endParaRPr>
          </a:p>
        </p:txBody>
      </p:sp>
      <p:sp>
        <p:nvSpPr>
          <p:cNvPr id="1049006" name="对角圆角矩形 52"/>
          <p:cNvSpPr/>
          <p:nvPr>
            <p:custDataLst>
              <p:tags r:id="rId6"/>
            </p:custDataLst>
          </p:nvPr>
        </p:nvSpPr>
        <p:spPr>
          <a:xfrm>
            <a:off x="1305000" y="1436295"/>
            <a:ext cx="9575806" cy="807102"/>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08" name="对角圆角矩形 53"/>
          <p:cNvSpPr/>
          <p:nvPr>
            <p:custDataLst>
              <p:tags r:id="rId7"/>
            </p:custDataLst>
          </p:nvPr>
        </p:nvSpPr>
        <p:spPr>
          <a:xfrm>
            <a:off x="1305000" y="1289050"/>
            <a:ext cx="582800" cy="55611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10" name="直角三角形 54"/>
          <p:cNvSpPr/>
          <p:nvPr>
            <p:custDataLst>
              <p:tags r:id="rId8"/>
            </p:custDataLst>
          </p:nvPr>
        </p:nvSpPr>
        <p:spPr>
          <a:xfrm>
            <a:off x="1887930" y="1289722"/>
            <a:ext cx="87808" cy="146346"/>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12" name="文本框 56"/>
          <p:cNvSpPr txBox="1"/>
          <p:nvPr>
            <p:custDataLst>
              <p:tags r:id="rId9"/>
            </p:custDataLst>
          </p:nvPr>
        </p:nvSpPr>
        <p:spPr>
          <a:xfrm>
            <a:off x="1925582" y="1439657"/>
            <a:ext cx="8652018" cy="793200"/>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常见心理问题：焦虑、抑郁、自卑、社交恐惧等</a:t>
            </a:r>
            <a:endParaRPr lang="zh-CN" altLang="en-US">
              <a:solidFill>
                <a:schemeClr val="dk1">
                  <a:lumMod val="80000"/>
                  <a:lumOff val="20000"/>
                </a:schemeClr>
              </a:solidFill>
              <a:latin typeface="+mn-ea"/>
              <a:sym typeface="+mn-ea"/>
            </a:endParaRPr>
          </a:p>
        </p:txBody>
      </p:sp>
      <p:sp>
        <p:nvSpPr>
          <p:cNvPr id="1049014" name="对角圆角矩形 5"/>
          <p:cNvSpPr/>
          <p:nvPr>
            <p:custDataLst>
              <p:tags r:id="rId10"/>
            </p:custDataLst>
          </p:nvPr>
        </p:nvSpPr>
        <p:spPr>
          <a:xfrm>
            <a:off x="1305000" y="2771588"/>
            <a:ext cx="9575806" cy="807102"/>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16" name="对角圆角矩形 6"/>
          <p:cNvSpPr/>
          <p:nvPr>
            <p:custDataLst>
              <p:tags r:id="rId11"/>
            </p:custDataLst>
          </p:nvPr>
        </p:nvSpPr>
        <p:spPr>
          <a:xfrm>
            <a:off x="1305000" y="2624343"/>
            <a:ext cx="582800" cy="55611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18" name="直角三角形 7"/>
          <p:cNvSpPr/>
          <p:nvPr>
            <p:custDataLst>
              <p:tags r:id="rId12"/>
            </p:custDataLst>
          </p:nvPr>
        </p:nvSpPr>
        <p:spPr>
          <a:xfrm>
            <a:off x="1887930" y="2625688"/>
            <a:ext cx="87808" cy="146346"/>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20" name="文本框 8"/>
          <p:cNvSpPr txBox="1"/>
          <p:nvPr>
            <p:custDataLst>
              <p:tags r:id="rId13"/>
            </p:custDataLst>
          </p:nvPr>
        </p:nvSpPr>
        <p:spPr>
          <a:xfrm>
            <a:off x="1925582" y="2783018"/>
            <a:ext cx="8652018" cy="793200"/>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心理问题成因：学业压力、人际关系、家庭因素等</a:t>
            </a:r>
            <a:endParaRPr lang="zh-CN" altLang="en-US">
              <a:solidFill>
                <a:schemeClr val="dk1">
                  <a:lumMod val="80000"/>
                  <a:lumOff val="20000"/>
                </a:schemeClr>
              </a:solidFill>
              <a:latin typeface="+mn-ea"/>
              <a:sym typeface="+mn-ea"/>
            </a:endParaRPr>
          </a:p>
        </p:txBody>
      </p:sp>
      <p:sp>
        <p:nvSpPr>
          <p:cNvPr id="1049022" name="对角圆角矩形 9"/>
          <p:cNvSpPr/>
          <p:nvPr>
            <p:custDataLst>
              <p:tags r:id="rId14"/>
            </p:custDataLst>
          </p:nvPr>
        </p:nvSpPr>
        <p:spPr>
          <a:xfrm>
            <a:off x="1305000" y="5442847"/>
            <a:ext cx="9575806" cy="807102"/>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24" name="对角圆角矩形 10"/>
          <p:cNvSpPr/>
          <p:nvPr>
            <p:custDataLst>
              <p:tags r:id="rId15"/>
            </p:custDataLst>
          </p:nvPr>
        </p:nvSpPr>
        <p:spPr>
          <a:xfrm>
            <a:off x="1305000" y="5295601"/>
            <a:ext cx="582800" cy="55611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26" name="直角三角形 11"/>
          <p:cNvSpPr/>
          <p:nvPr>
            <p:custDataLst>
              <p:tags r:id="rId16"/>
            </p:custDataLst>
          </p:nvPr>
        </p:nvSpPr>
        <p:spPr>
          <a:xfrm>
            <a:off x="1887930" y="5296274"/>
            <a:ext cx="87808" cy="146346"/>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28" name="文本框 12"/>
          <p:cNvSpPr txBox="1"/>
          <p:nvPr>
            <p:custDataLst>
              <p:tags r:id="rId17"/>
            </p:custDataLst>
          </p:nvPr>
        </p:nvSpPr>
        <p:spPr>
          <a:xfrm>
            <a:off x="1925582" y="5453604"/>
            <a:ext cx="8652018" cy="793200"/>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心理问题预防与干预：加强心理健康教育、提供心理咨询与支持等</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62" name="标题 2"/>
          <p:cNvSpPr>
            <a:spLocks noGrp="1"/>
          </p:cNvSpPr>
          <p:nvPr>
            <p:ph type="title" idx="2"/>
          </p:nvPr>
        </p:nvSpPr>
        <p:spPr/>
        <p:txBody>
          <a:bodyPr/>
          <a:lstStyle/>
          <a:p>
            <a:r>
              <a:rPr lang="zh-CN" altLang="en-US"/>
              <a:t>心理教育对大学生的影响</a:t>
            </a:r>
            <a:endParaRPr lang="zh-CN" altLang="en-US"/>
          </a:p>
        </p:txBody>
      </p:sp>
      <p:sp>
        <p:nvSpPr>
          <p:cNvPr id="1049064" name="对角圆角矩形 15"/>
          <p:cNvSpPr/>
          <p:nvPr>
            <p:custDataLst>
              <p:tags r:id="rId2"/>
            </p:custDataLst>
          </p:nvPr>
        </p:nvSpPr>
        <p:spPr>
          <a:xfrm>
            <a:off x="1305000" y="4106881"/>
            <a:ext cx="9575806" cy="807102"/>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66" name="对角圆角矩形 16"/>
          <p:cNvSpPr/>
          <p:nvPr>
            <p:custDataLst>
              <p:tags r:id="rId3"/>
            </p:custDataLst>
          </p:nvPr>
        </p:nvSpPr>
        <p:spPr>
          <a:xfrm>
            <a:off x="1305000" y="3960308"/>
            <a:ext cx="582800" cy="55611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68" name="直角三角形 17"/>
          <p:cNvSpPr/>
          <p:nvPr>
            <p:custDataLst>
              <p:tags r:id="rId4"/>
            </p:custDataLst>
          </p:nvPr>
        </p:nvSpPr>
        <p:spPr>
          <a:xfrm>
            <a:off x="1887930" y="3960981"/>
            <a:ext cx="87808" cy="146346"/>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70" name="文本框 27"/>
          <p:cNvSpPr txBox="1"/>
          <p:nvPr>
            <p:custDataLst>
              <p:tags r:id="rId5"/>
            </p:custDataLst>
          </p:nvPr>
        </p:nvSpPr>
        <p:spPr>
          <a:xfrm>
            <a:off x="1925582" y="4118311"/>
            <a:ext cx="8652018" cy="793200"/>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预防心理问题：心理教育可以帮助大学生预防和解决常见的心理问题，如焦虑、抑郁等。</a:t>
            </a:r>
            <a:endParaRPr lang="en-US" altLang="zh-CN">
              <a:solidFill>
                <a:schemeClr val="dk1">
                  <a:lumMod val="80000"/>
                  <a:lumOff val="20000"/>
                </a:schemeClr>
              </a:solidFill>
              <a:latin typeface="+mn-ea"/>
              <a:sym typeface="+mn-ea"/>
            </a:endParaRPr>
          </a:p>
        </p:txBody>
      </p:sp>
      <p:sp>
        <p:nvSpPr>
          <p:cNvPr id="1049072" name="对角圆角矩形 52"/>
          <p:cNvSpPr/>
          <p:nvPr>
            <p:custDataLst>
              <p:tags r:id="rId6"/>
            </p:custDataLst>
          </p:nvPr>
        </p:nvSpPr>
        <p:spPr>
          <a:xfrm>
            <a:off x="1305000" y="1436295"/>
            <a:ext cx="9575806" cy="807102"/>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74" name="对角圆角矩形 53"/>
          <p:cNvSpPr/>
          <p:nvPr>
            <p:custDataLst>
              <p:tags r:id="rId7"/>
            </p:custDataLst>
          </p:nvPr>
        </p:nvSpPr>
        <p:spPr>
          <a:xfrm>
            <a:off x="1305000" y="1289050"/>
            <a:ext cx="582800" cy="55611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76" name="直角三角形 54"/>
          <p:cNvSpPr/>
          <p:nvPr>
            <p:custDataLst>
              <p:tags r:id="rId8"/>
            </p:custDataLst>
          </p:nvPr>
        </p:nvSpPr>
        <p:spPr>
          <a:xfrm>
            <a:off x="1887930" y="1289722"/>
            <a:ext cx="87808" cy="146346"/>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78" name="文本框 56"/>
          <p:cNvSpPr txBox="1"/>
          <p:nvPr>
            <p:custDataLst>
              <p:tags r:id="rId9"/>
            </p:custDataLst>
          </p:nvPr>
        </p:nvSpPr>
        <p:spPr>
          <a:xfrm>
            <a:off x="1925582" y="1439657"/>
            <a:ext cx="8652018" cy="793200"/>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提高心理素质：心理教育可以帮助大学生增强心理素质，提高应对压力和挫折的能力。</a:t>
            </a:r>
            <a:endParaRPr lang="zh-CN" altLang="en-US" sz="1600">
              <a:solidFill>
                <a:schemeClr val="dk1">
                  <a:lumMod val="80000"/>
                  <a:lumOff val="20000"/>
                </a:schemeClr>
              </a:solidFill>
              <a:latin typeface="+mn-ea"/>
              <a:sym typeface="+mn-ea"/>
            </a:endParaRPr>
          </a:p>
        </p:txBody>
      </p:sp>
      <p:sp>
        <p:nvSpPr>
          <p:cNvPr id="1049080" name="对角圆角矩形 5"/>
          <p:cNvSpPr/>
          <p:nvPr>
            <p:custDataLst>
              <p:tags r:id="rId10"/>
            </p:custDataLst>
          </p:nvPr>
        </p:nvSpPr>
        <p:spPr>
          <a:xfrm>
            <a:off x="1305000" y="2771588"/>
            <a:ext cx="9575806" cy="807102"/>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82" name="对角圆角矩形 6"/>
          <p:cNvSpPr/>
          <p:nvPr>
            <p:custDataLst>
              <p:tags r:id="rId11"/>
            </p:custDataLst>
          </p:nvPr>
        </p:nvSpPr>
        <p:spPr>
          <a:xfrm>
            <a:off x="1305000" y="2624343"/>
            <a:ext cx="582800" cy="55611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84" name="直角三角形 7"/>
          <p:cNvSpPr/>
          <p:nvPr>
            <p:custDataLst>
              <p:tags r:id="rId12"/>
            </p:custDataLst>
          </p:nvPr>
        </p:nvSpPr>
        <p:spPr>
          <a:xfrm>
            <a:off x="1887930" y="2625688"/>
            <a:ext cx="87808" cy="146346"/>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86" name="文本框 8"/>
          <p:cNvSpPr txBox="1"/>
          <p:nvPr>
            <p:custDataLst>
              <p:tags r:id="rId13"/>
            </p:custDataLst>
          </p:nvPr>
        </p:nvSpPr>
        <p:spPr>
          <a:xfrm>
            <a:off x="1925582" y="2783018"/>
            <a:ext cx="8652018" cy="793200"/>
          </a:xfrm>
          <a:prstGeom prst="rect">
            <a:avLst/>
          </a:prstGeom>
          <a:noFill/>
        </p:spPr>
        <p:txBody>
          <a:bodyPr wrap="square" tIns="0" bIns="107950" rtlCol="0" anchor="ctr" anchorCtr="0">
            <a:normAutofit fontScale="8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促进个人成长：心理教育可以帮助大学生更好地认识自己，发掘自身潜力，促进个人成长和发展。</a:t>
            </a:r>
            <a:endParaRPr lang="zh-CN" altLang="en-US">
              <a:solidFill>
                <a:schemeClr val="dk1">
                  <a:lumMod val="80000"/>
                  <a:lumOff val="20000"/>
                </a:schemeClr>
              </a:solidFill>
              <a:latin typeface="+mn-ea"/>
              <a:sym typeface="+mn-ea"/>
            </a:endParaRPr>
          </a:p>
        </p:txBody>
      </p:sp>
      <p:sp>
        <p:nvSpPr>
          <p:cNvPr id="1049088" name="对角圆角矩形 9"/>
          <p:cNvSpPr/>
          <p:nvPr>
            <p:custDataLst>
              <p:tags r:id="rId14"/>
            </p:custDataLst>
          </p:nvPr>
        </p:nvSpPr>
        <p:spPr>
          <a:xfrm>
            <a:off x="1305000" y="5442847"/>
            <a:ext cx="9575806" cy="807102"/>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90" name="对角圆角矩形 10"/>
          <p:cNvSpPr/>
          <p:nvPr>
            <p:custDataLst>
              <p:tags r:id="rId15"/>
            </p:custDataLst>
          </p:nvPr>
        </p:nvSpPr>
        <p:spPr>
          <a:xfrm>
            <a:off x="1305000" y="5295601"/>
            <a:ext cx="582800" cy="55611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92" name="直角三角形 11"/>
          <p:cNvSpPr/>
          <p:nvPr>
            <p:custDataLst>
              <p:tags r:id="rId16"/>
            </p:custDataLst>
          </p:nvPr>
        </p:nvSpPr>
        <p:spPr>
          <a:xfrm>
            <a:off x="1887930" y="5296274"/>
            <a:ext cx="87808" cy="146346"/>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94" name="文本框 12"/>
          <p:cNvSpPr txBox="1"/>
          <p:nvPr>
            <p:custDataLst>
              <p:tags r:id="rId17"/>
            </p:custDataLst>
          </p:nvPr>
        </p:nvSpPr>
        <p:spPr>
          <a:xfrm>
            <a:off x="1925582" y="5453604"/>
            <a:ext cx="8652018" cy="793200"/>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提升人际关系：心理教育可以帮助大学生更好地处理人际关系，提高沟通能力和团队协作能力。</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28" name="标题 2"/>
          <p:cNvSpPr>
            <a:spLocks noGrp="1"/>
          </p:cNvSpPr>
          <p:nvPr>
            <p:ph type="title" idx="2"/>
          </p:nvPr>
        </p:nvSpPr>
        <p:spPr/>
        <p:txBody>
          <a:bodyPr/>
          <a:lstStyle/>
          <a:p>
            <a:r>
              <a:rPr lang="zh-CN" altLang="en-US"/>
              <a:t>大学生心理教育的目标</a:t>
            </a:r>
            <a:endParaRPr lang="zh-CN" altLang="en-US"/>
          </a:p>
        </p:txBody>
      </p:sp>
      <p:sp>
        <p:nvSpPr>
          <p:cNvPr id="1049130" name="弧形 58"/>
          <p:cNvSpPr/>
          <p:nvPr>
            <p:custDataLst>
              <p:tags r:id="rId2"/>
            </p:custDataLst>
          </p:nvPr>
        </p:nvSpPr>
        <p:spPr>
          <a:xfrm>
            <a:off x="8107509" y="2034454"/>
            <a:ext cx="3470614" cy="3470614"/>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1049132" name="弧形 57"/>
          <p:cNvSpPr/>
          <p:nvPr>
            <p:custDataLst>
              <p:tags r:id="rId3"/>
            </p:custDataLst>
          </p:nvPr>
        </p:nvSpPr>
        <p:spPr>
          <a:xfrm>
            <a:off x="608330" y="2034454"/>
            <a:ext cx="3470614" cy="3470614"/>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1049134" name="椭圆 22"/>
          <p:cNvSpPr/>
          <p:nvPr>
            <p:custDataLst>
              <p:tags r:id="rId4"/>
            </p:custDataLst>
          </p:nvPr>
        </p:nvSpPr>
        <p:spPr>
          <a:xfrm>
            <a:off x="8448679" y="2310015"/>
            <a:ext cx="2918691" cy="2918691"/>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36" name="椭圆 23"/>
          <p:cNvSpPr/>
          <p:nvPr>
            <p:custDataLst>
              <p:tags r:id="rId5"/>
            </p:custDataLst>
          </p:nvPr>
        </p:nvSpPr>
        <p:spPr>
          <a:xfrm>
            <a:off x="8834838" y="2368126"/>
            <a:ext cx="394016" cy="39401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38" name="正文"/>
          <p:cNvSpPr txBox="1"/>
          <p:nvPr>
            <p:custDataLst>
              <p:tags r:id="rId6"/>
            </p:custDataLst>
          </p:nvPr>
        </p:nvSpPr>
        <p:spPr>
          <a:xfrm>
            <a:off x="8901385" y="3152630"/>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培养大学生的社会适应能力和责任感</a:t>
            </a:r>
            <a:endParaRPr lang="zh-CN" altLang="en-US" sz="1200" spc="150">
              <a:solidFill>
                <a:srgbClr val="FFFFFF"/>
              </a:solidFill>
              <a:latin typeface="+mn-ea"/>
              <a:sym typeface="+mn-ea"/>
            </a:endParaRPr>
          </a:p>
        </p:txBody>
      </p:sp>
      <p:sp>
        <p:nvSpPr>
          <p:cNvPr id="1049140" name="椭圆 24"/>
          <p:cNvSpPr/>
          <p:nvPr>
            <p:custDataLst>
              <p:tags r:id="rId7"/>
            </p:custDataLst>
          </p:nvPr>
        </p:nvSpPr>
        <p:spPr>
          <a:xfrm>
            <a:off x="6016437" y="2310015"/>
            <a:ext cx="2918691" cy="2918691"/>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42" name="椭圆 25"/>
          <p:cNvSpPr/>
          <p:nvPr>
            <p:custDataLst>
              <p:tags r:id="rId8"/>
            </p:custDataLst>
          </p:nvPr>
        </p:nvSpPr>
        <p:spPr>
          <a:xfrm>
            <a:off x="6401659" y="2368126"/>
            <a:ext cx="394016" cy="39401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44" name="正文"/>
          <p:cNvSpPr txBox="1"/>
          <p:nvPr>
            <p:custDataLst>
              <p:tags r:id="rId9"/>
            </p:custDataLst>
          </p:nvPr>
        </p:nvSpPr>
        <p:spPr>
          <a:xfrm>
            <a:off x="6469143" y="3152630"/>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促进大学生的个人成长和全面发展</a:t>
            </a:r>
            <a:endParaRPr lang="zh-CN" altLang="en-US" sz="1200" spc="150">
              <a:solidFill>
                <a:schemeClr val="tx1">
                  <a:lumMod val="65000"/>
                  <a:lumOff val="35000"/>
                </a:schemeClr>
              </a:solidFill>
              <a:latin typeface="+mn-ea"/>
              <a:sym typeface="+mn-ea"/>
            </a:endParaRPr>
          </a:p>
        </p:txBody>
      </p:sp>
      <p:sp>
        <p:nvSpPr>
          <p:cNvPr id="1049146" name="椭圆 7"/>
          <p:cNvSpPr/>
          <p:nvPr>
            <p:custDataLst>
              <p:tags r:id="rId10"/>
            </p:custDataLst>
          </p:nvPr>
        </p:nvSpPr>
        <p:spPr>
          <a:xfrm>
            <a:off x="3584195" y="2310015"/>
            <a:ext cx="2918691" cy="2918691"/>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48" name="椭圆 9"/>
          <p:cNvSpPr/>
          <p:nvPr>
            <p:custDataLst>
              <p:tags r:id="rId11"/>
            </p:custDataLst>
          </p:nvPr>
        </p:nvSpPr>
        <p:spPr>
          <a:xfrm>
            <a:off x="3969417" y="2368126"/>
            <a:ext cx="394016" cy="39401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50" name="正文"/>
          <p:cNvSpPr txBox="1"/>
          <p:nvPr>
            <p:custDataLst>
              <p:tags r:id="rId12"/>
            </p:custDataLst>
          </p:nvPr>
        </p:nvSpPr>
        <p:spPr>
          <a:xfrm>
            <a:off x="4036901" y="3152630"/>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提高大学生的心理健康水平和幸福感</a:t>
            </a:r>
            <a:endParaRPr lang="zh-CN" altLang="en-US" sz="1200" spc="150">
              <a:solidFill>
                <a:srgbClr val="FFFFFF"/>
              </a:solidFill>
              <a:latin typeface="+mn-ea"/>
              <a:sym typeface="+mn-ea"/>
            </a:endParaRPr>
          </a:p>
        </p:txBody>
      </p:sp>
      <p:sp>
        <p:nvSpPr>
          <p:cNvPr id="1049152" name="椭圆 5"/>
          <p:cNvSpPr/>
          <p:nvPr>
            <p:custDataLst>
              <p:tags r:id="rId13"/>
            </p:custDataLst>
          </p:nvPr>
        </p:nvSpPr>
        <p:spPr>
          <a:xfrm>
            <a:off x="875455" y="2310015"/>
            <a:ext cx="2918691" cy="2918691"/>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54" name="椭圆 4"/>
          <p:cNvSpPr/>
          <p:nvPr>
            <p:custDataLst>
              <p:tags r:id="rId14"/>
            </p:custDataLst>
          </p:nvPr>
        </p:nvSpPr>
        <p:spPr>
          <a:xfrm>
            <a:off x="1260677" y="2368126"/>
            <a:ext cx="394016" cy="39401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56" name="正文"/>
          <p:cNvSpPr txBox="1"/>
          <p:nvPr>
            <p:custDataLst>
              <p:tags r:id="rId15"/>
            </p:custDataLst>
          </p:nvPr>
        </p:nvSpPr>
        <p:spPr>
          <a:xfrm>
            <a:off x="1328161" y="3152630"/>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增强大学生的心理素质和自我调节能力</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90" name="标题 1"/>
          <p:cNvSpPr>
            <a:spLocks noGrp="1"/>
          </p:cNvSpPr>
          <p:nvPr>
            <p:ph type="title" idx="5"/>
            <p:custDataLst>
              <p:tags r:id="rId3"/>
            </p:custDataLst>
          </p:nvPr>
        </p:nvSpPr>
        <p:spPr/>
        <p:txBody>
          <a:bodyPr/>
          <a:lstStyle/>
          <a:p>
            <a:r>
              <a:rPr lang="zh-CN" altLang="en-US"/>
              <a:t>娱乐媒体在大学生心理教育中的应用</a:t>
            </a:r>
            <a:endParaRPr lang="zh-CN" altLang="en-US"/>
          </a:p>
        </p:txBody>
      </p:sp>
      <p:sp>
        <p:nvSpPr>
          <p:cNvPr id="1049192" name="文本占位符 3"/>
          <p:cNvSpPr>
            <a:spLocks noGrp="1"/>
          </p:cNvSpPr>
          <p:nvPr>
            <p:ph type="body" idx="1"/>
            <p:custDataLst>
              <p:tags r:id="rId4"/>
            </p:custDataLst>
          </p:nvPr>
        </p:nvSpPr>
        <p:spPr/>
        <p:txBody>
          <a:bodyPr/>
          <a:lstStyle/>
          <a:p>
            <a:r>
              <a:rPr lang="zh-CN" altLang="en-US"/>
              <a:t>03</a:t>
            </a:r>
            <a:endParaRPr lang="zh-CN" altLang="en-US"/>
          </a:p>
        </p:txBody>
      </p:sp>
    </p:spTree>
    <p:custDataLst>
      <p:tags r:id="rId5"/>
    </p:custDataLst>
  </p:cSld>
  <p:clrMapOvr>
    <a:overrideClrMapping bg1="lt1" tx1="dk1" bg2="lt2" tx2="dk2" accent1="accent1" accent2="accent2" accent3="accent3" accent4="accent4" accent5="accent5" accent6="accent6" hlink="hlink" folHlink="folHlink"/>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66" name="内容占位符 1"/>
          <p:cNvSpPr>
            <a:spLocks noGrp="1"/>
          </p:cNvSpPr>
          <p:nvPr>
            <p:ph idx="3"/>
          </p:nvPr>
        </p:nvSpPr>
        <p:spPr/>
        <p:txBody>
          <a:bodyPr>
            <a:normAutofit fontScale="93750"/>
          </a:bodyPr>
          <a:lstStyle/>
          <a:p>
            <a:r>
              <a:rPr lang="zh-CN" altLang="en-US"/>
              <a:t>娱乐媒体：指通过各种形式提供娱乐内容的媒体，如电影、电视、音乐、游戏等。</a:t>
            </a:r>
            <a:endParaRPr lang="zh-CN" altLang="en-US"/>
          </a:p>
          <a:p>
            <a:r>
              <a:rPr lang="zh-CN" altLang="en-US"/>
              <a:t>特点：具有娱乐性、趣味性、互动性等特点，能够吸引大学生的注意力，提高他们的参与度和接受度。</a:t>
            </a:r>
            <a:endParaRPr lang="zh-CN" altLang="en-US"/>
          </a:p>
          <a:p>
            <a:r>
              <a:rPr lang="zh-CN" altLang="en-US"/>
              <a:t>应用：娱乐媒体在大学生心理教育中的应用主要体现在以下几个方面： a. 提供轻松的学习环境，减轻学习压力。 b. 提供丰富的情感体验，促进情感发展和心理健康。 c. 提供社交互动的机会，增强社交能力和人际关系。 d. 提供自我表达和展示的平台，增强自信心和自我认同感。</a:t>
            </a:r>
            <a:endParaRPr lang="zh-CN" altLang="en-US"/>
          </a:p>
          <a:p>
            <a:pPr lvl="1"/>
            <a:r>
              <a:rPr lang="zh-CN" altLang="en-US"/>
              <a:t>a. 提供轻松的学习环境，减轻学习压力。</a:t>
            </a:r>
            <a:endParaRPr lang="zh-CN" altLang="en-US"/>
          </a:p>
          <a:p>
            <a:pPr lvl="1"/>
            <a:r>
              <a:rPr lang="zh-CN" altLang="en-US"/>
              <a:t>b. 提供丰富的情感体验，促进情感发展和心理健康。</a:t>
            </a:r>
            <a:endParaRPr lang="zh-CN" altLang="en-US"/>
          </a:p>
          <a:p>
            <a:pPr lvl="1"/>
            <a:r>
              <a:rPr lang="zh-CN" altLang="en-US"/>
              <a:t>c. 提供社交互动的机会，增强社交能力和人际关系。</a:t>
            </a:r>
            <a:endParaRPr lang="zh-CN" altLang="en-US"/>
          </a:p>
          <a:p>
            <a:pPr lvl="1"/>
            <a:r>
              <a:rPr lang="zh-CN" altLang="en-US"/>
              <a:t>d. 提供自我表达和展示的平台，增强自信心和自我认同感。</a:t>
            </a:r>
            <a:endParaRPr lang="zh-CN" altLang="en-US"/>
          </a:p>
        </p:txBody>
      </p:sp>
      <p:sp>
        <p:nvSpPr>
          <p:cNvPr id="1049268" name="标题 2"/>
          <p:cNvSpPr>
            <a:spLocks noGrp="1"/>
          </p:cNvSpPr>
          <p:nvPr>
            <p:ph type="title" idx="2"/>
          </p:nvPr>
        </p:nvSpPr>
        <p:spPr/>
        <p:txBody>
          <a:bodyPr/>
          <a:lstStyle/>
          <a:p>
            <a:r>
              <a:rPr lang="zh-CN" altLang="en-US"/>
              <a:t>娱乐媒体的定义和特点</a:t>
            </a:r>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02" name="标题 2"/>
          <p:cNvSpPr>
            <a:spLocks noGrp="1"/>
          </p:cNvSpPr>
          <p:nvPr>
            <p:ph type="title" idx="2"/>
          </p:nvPr>
        </p:nvSpPr>
        <p:spPr/>
        <p:txBody>
          <a:bodyPr/>
          <a:lstStyle/>
          <a:p>
            <a:r>
              <a:rPr lang="zh-CN" altLang="en-US"/>
              <a:t>娱乐媒体在心理教育中的作用</a:t>
            </a:r>
            <a:endParaRPr lang="zh-CN" altLang="en-US"/>
          </a:p>
        </p:txBody>
      </p:sp>
      <p:sp>
        <p:nvSpPr>
          <p:cNvPr id="1049304" name="矩形 5"/>
          <p:cNvSpPr/>
          <p:nvPr>
            <p:custDataLst>
              <p:tags r:id="rId2"/>
            </p:custDataLst>
          </p:nvPr>
        </p:nvSpPr>
        <p:spPr>
          <a:xfrm>
            <a:off x="608330" y="2463528"/>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06" name="矩形 10"/>
          <p:cNvSpPr/>
          <p:nvPr>
            <p:custDataLst>
              <p:tags r:id="rId3"/>
            </p:custDataLst>
          </p:nvPr>
        </p:nvSpPr>
        <p:spPr>
          <a:xfrm>
            <a:off x="962930" y="2457788"/>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08" name="TextBox 2"/>
          <p:cNvSpPr txBox="1"/>
          <p:nvPr>
            <p:custDataLst>
              <p:tags r:id="rId4"/>
            </p:custDataLst>
          </p:nvPr>
        </p:nvSpPr>
        <p:spPr>
          <a:xfrm>
            <a:off x="763308" y="3036882"/>
            <a:ext cx="2278909" cy="1840200"/>
          </a:xfrm>
          <a:prstGeom prst="rect">
            <a:avLst/>
          </a:prstGeom>
          <a:noFill/>
        </p:spPr>
        <p:txBody>
          <a:bodyPr wrap="square" rtlCol="0">
            <a:normAutofit fontScale="87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pitchFamily="34" charset="-122"/>
                <a:sym typeface="Arial" pitchFamily="34" charset="0"/>
              </a:rPr>
              <a:t>传播心理健康知识：通过娱乐媒体，可以广泛传播心理健康知识，提高大学生的心理健康意识。</a:t>
            </a:r>
            <a:endParaRPr lang="zh-CN" altLang="en-US" sz="16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10" name="矩形 6"/>
          <p:cNvSpPr/>
          <p:nvPr>
            <p:custDataLst>
              <p:tags r:id="rId5"/>
            </p:custDataLst>
          </p:nvPr>
        </p:nvSpPr>
        <p:spPr>
          <a:xfrm>
            <a:off x="3406861" y="2463528"/>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12" name="矩形 11"/>
          <p:cNvSpPr/>
          <p:nvPr>
            <p:custDataLst>
              <p:tags r:id="rId6"/>
            </p:custDataLst>
          </p:nvPr>
        </p:nvSpPr>
        <p:spPr>
          <a:xfrm>
            <a:off x="3780593" y="2457788"/>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14" name="TextBox 2"/>
          <p:cNvSpPr txBox="1"/>
          <p:nvPr>
            <p:custDataLst>
              <p:tags r:id="rId7"/>
            </p:custDataLst>
          </p:nvPr>
        </p:nvSpPr>
        <p:spPr>
          <a:xfrm>
            <a:off x="3561201" y="3036882"/>
            <a:ext cx="2278909" cy="1840200"/>
          </a:xfrm>
          <a:prstGeom prst="rect">
            <a:avLst/>
          </a:prstGeom>
          <a:noFill/>
        </p:spPr>
        <p:txBody>
          <a:bodyPr wrap="square" rtlCol="0">
            <a:normAutofit fontScale="9375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pitchFamily="34" charset="-122"/>
                <a:sym typeface="Arial" pitchFamily="34" charset="0"/>
              </a:rPr>
              <a:t>提供心理支持：娱乐媒体可以提供心理支持，帮助大学生缓解心理压力，增强心理韧性。</a:t>
            </a:r>
            <a:endParaRPr lang="zh-CN" altLang="en-US" sz="16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16" name="矩形 33"/>
          <p:cNvSpPr/>
          <p:nvPr>
            <p:custDataLst>
              <p:tags r:id="rId8"/>
            </p:custDataLst>
          </p:nvPr>
        </p:nvSpPr>
        <p:spPr>
          <a:xfrm>
            <a:off x="6200927" y="2463528"/>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18" name="矩形 37"/>
          <p:cNvSpPr/>
          <p:nvPr>
            <p:custDataLst>
              <p:tags r:id="rId9"/>
            </p:custDataLst>
          </p:nvPr>
        </p:nvSpPr>
        <p:spPr>
          <a:xfrm>
            <a:off x="6555527" y="2457788"/>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20" name="TextBox 2"/>
          <p:cNvSpPr txBox="1"/>
          <p:nvPr>
            <p:custDataLst>
              <p:tags r:id="rId10"/>
            </p:custDataLst>
          </p:nvPr>
        </p:nvSpPr>
        <p:spPr>
          <a:xfrm>
            <a:off x="6355905" y="3036882"/>
            <a:ext cx="2278909" cy="1840200"/>
          </a:xfrm>
          <a:prstGeom prst="rect">
            <a:avLst/>
          </a:prstGeom>
          <a:noFill/>
        </p:spPr>
        <p:txBody>
          <a:bodyPr wrap="square" rtlCol="0">
            <a:normAutofit fontScale="7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促进人际交往：娱乐媒体可以促进大学生的人际交往，增强他们的社交能力，提高心理健康水平。</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22" name="矩形 34"/>
          <p:cNvSpPr/>
          <p:nvPr>
            <p:custDataLst>
              <p:tags r:id="rId11"/>
            </p:custDataLst>
          </p:nvPr>
        </p:nvSpPr>
        <p:spPr>
          <a:xfrm>
            <a:off x="8989253" y="2463528"/>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24" name="矩形 38"/>
          <p:cNvSpPr/>
          <p:nvPr>
            <p:custDataLst>
              <p:tags r:id="rId12"/>
            </p:custDataLst>
          </p:nvPr>
        </p:nvSpPr>
        <p:spPr>
          <a:xfrm>
            <a:off x="9362986" y="2457788"/>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26" name="TextBox 2"/>
          <p:cNvSpPr txBox="1"/>
          <p:nvPr>
            <p:custDataLst>
              <p:tags r:id="rId13"/>
            </p:custDataLst>
          </p:nvPr>
        </p:nvSpPr>
        <p:spPr>
          <a:xfrm>
            <a:off x="9144231" y="3036882"/>
            <a:ext cx="2278909" cy="1840200"/>
          </a:xfrm>
          <a:prstGeom prst="rect">
            <a:avLst/>
          </a:prstGeom>
          <a:noFill/>
        </p:spPr>
        <p:txBody>
          <a:bodyPr wrap="square" rtlCol="0">
            <a:normAutofit fontScale="7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激发创新思维：娱乐媒体可以激发大学生的创新思维，培养他们的创造力和想象力，提高心理健康水平。</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60" name="标题 2"/>
          <p:cNvSpPr>
            <a:spLocks noGrp="1"/>
          </p:cNvSpPr>
          <p:nvPr>
            <p:ph type="title" idx="2"/>
          </p:nvPr>
        </p:nvSpPr>
        <p:spPr/>
        <p:txBody>
          <a:bodyPr/>
          <a:lstStyle/>
          <a:p>
            <a:r>
              <a:rPr lang="zh-CN" altLang="en-US"/>
              <a:t>娱乐媒体在心理教育中的应用案例</a:t>
            </a:r>
            <a:endParaRPr lang="zh-CN" altLang="en-US"/>
          </a:p>
        </p:txBody>
      </p:sp>
      <p:sp>
        <p:nvSpPr>
          <p:cNvPr id="1049362" name="任意多边形 20"/>
          <p:cNvSpPr/>
          <p:nvPr>
            <p:custDataLst>
              <p:tags r:id="rId2"/>
            </p:custDataLst>
          </p:nvPr>
        </p:nvSpPr>
        <p:spPr>
          <a:xfrm rot="2700000">
            <a:off x="1537429" y="1289050"/>
            <a:ext cx="1331163" cy="1333475"/>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364" name="文本框 24"/>
          <p:cNvSpPr txBox="1"/>
          <p:nvPr>
            <p:custDataLst>
              <p:tags r:id="rId3"/>
            </p:custDataLst>
          </p:nvPr>
        </p:nvSpPr>
        <p:spPr bwMode="auto">
          <a:xfrm>
            <a:off x="1168000" y="3091622"/>
            <a:ext cx="2070509" cy="315794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电影《心灵捕手》：通过讲述天才数学家威尔的心理成长历程，展示了心理治疗的重要性和效果。</a:t>
            </a:r>
            <a:endParaRPr lang="zh-CN" altLang="en-US" spc="150">
              <a:solidFill>
                <a:schemeClr val="tx1">
                  <a:lumMod val="75000"/>
                  <a:lumOff val="25000"/>
                </a:schemeClr>
              </a:solidFill>
              <a:latin typeface="+mn-ea"/>
              <a:sym typeface="+mn-ea"/>
            </a:endParaRPr>
          </a:p>
        </p:txBody>
      </p:sp>
      <p:sp>
        <p:nvSpPr>
          <p:cNvPr id="1049366" name="矩形 42"/>
          <p:cNvSpPr/>
          <p:nvPr>
            <p:custDataLst>
              <p:tags r:id="rId4"/>
            </p:custDataLst>
          </p:nvPr>
        </p:nvSpPr>
        <p:spPr>
          <a:xfrm>
            <a:off x="1305101" y="2699906"/>
            <a:ext cx="1795952" cy="12718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368" name="任意多边形 18"/>
          <p:cNvSpPr/>
          <p:nvPr>
            <p:custDataLst>
              <p:tags r:id="rId5"/>
            </p:custDataLst>
          </p:nvPr>
        </p:nvSpPr>
        <p:spPr>
          <a:xfrm rot="5400000">
            <a:off x="4130864" y="1289050"/>
            <a:ext cx="1331163" cy="1333475"/>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370" name="文本框 27"/>
          <p:cNvSpPr txBox="1"/>
          <p:nvPr>
            <p:custDataLst>
              <p:tags r:id="rId6"/>
            </p:custDataLst>
          </p:nvPr>
        </p:nvSpPr>
        <p:spPr bwMode="auto">
          <a:xfrm>
            <a:off x="3760760" y="3091622"/>
            <a:ext cx="2070509" cy="3157945"/>
          </a:xfrm>
          <a:prstGeom prst="rect">
            <a:avLst/>
          </a:prstGeom>
          <a:noFill/>
        </p:spPr>
        <p:txBody>
          <a:bodyPr vert="horz" wrap="square" lIns="91440" tIns="45720" rIns="91440" bIns="45720" rtlCol="0" anchor="t" anchorCtr="0">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电视剧《欢乐颂》：通过五个性格迥异的女性角色，展示了不同性格和心理状态的人在面对生活压力时的应对方式和心理变化。</a:t>
            </a:r>
            <a:endParaRPr lang="zh-CN" altLang="en-US" sz="2000" spc="150">
              <a:solidFill>
                <a:schemeClr val="tx1">
                  <a:lumMod val="75000"/>
                  <a:lumOff val="25000"/>
                </a:schemeClr>
              </a:solidFill>
              <a:latin typeface="+mn-ea"/>
              <a:sym typeface="+mn-ea"/>
            </a:endParaRPr>
          </a:p>
        </p:txBody>
      </p:sp>
      <p:sp>
        <p:nvSpPr>
          <p:cNvPr id="1049372" name="矩形 43"/>
          <p:cNvSpPr/>
          <p:nvPr>
            <p:custDataLst>
              <p:tags r:id="rId7"/>
            </p:custDataLst>
          </p:nvPr>
        </p:nvSpPr>
        <p:spPr>
          <a:xfrm>
            <a:off x="3898536" y="2699906"/>
            <a:ext cx="1795952" cy="12718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374" name="任意多边形 21"/>
          <p:cNvSpPr/>
          <p:nvPr>
            <p:custDataLst>
              <p:tags r:id="rId8"/>
            </p:custDataLst>
          </p:nvPr>
        </p:nvSpPr>
        <p:spPr>
          <a:xfrm rot="18900000" flipH="1">
            <a:off x="6723624" y="1289050"/>
            <a:ext cx="1331163" cy="1333475"/>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376" name="文本框 30"/>
          <p:cNvSpPr txBox="1"/>
          <p:nvPr>
            <p:custDataLst>
              <p:tags r:id="rId9"/>
            </p:custDataLst>
          </p:nvPr>
        </p:nvSpPr>
        <p:spPr bwMode="auto">
          <a:xfrm>
            <a:off x="6354195" y="3091622"/>
            <a:ext cx="2070509" cy="315794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综艺节目《奇葩说》：通过辩论的形式，探讨各种社会热点问题，引导观众思考，提高心理素质。</a:t>
            </a:r>
            <a:endParaRPr lang="zh-CN" altLang="en-US" spc="150">
              <a:solidFill>
                <a:schemeClr val="tx1">
                  <a:lumMod val="75000"/>
                  <a:lumOff val="25000"/>
                </a:schemeClr>
              </a:solidFill>
              <a:latin typeface="+mn-ea"/>
              <a:sym typeface="+mn-ea"/>
            </a:endParaRPr>
          </a:p>
        </p:txBody>
      </p:sp>
      <p:sp>
        <p:nvSpPr>
          <p:cNvPr id="1049378" name="矩形 44"/>
          <p:cNvSpPr/>
          <p:nvPr>
            <p:custDataLst>
              <p:tags r:id="rId10"/>
            </p:custDataLst>
          </p:nvPr>
        </p:nvSpPr>
        <p:spPr>
          <a:xfrm>
            <a:off x="6490620" y="2699906"/>
            <a:ext cx="1795952" cy="12718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380" name="任意多边形 22"/>
          <p:cNvSpPr/>
          <p:nvPr>
            <p:custDataLst>
              <p:tags r:id="rId11"/>
            </p:custDataLst>
          </p:nvPr>
        </p:nvSpPr>
        <p:spPr>
          <a:xfrm rot="2700000" flipH="1" flipV="1">
            <a:off x="9316384" y="1289050"/>
            <a:ext cx="1331163" cy="1333475"/>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382" name="文本框 33"/>
          <p:cNvSpPr txBox="1"/>
          <p:nvPr>
            <p:custDataLst>
              <p:tags r:id="rId12"/>
            </p:custDataLst>
          </p:nvPr>
        </p:nvSpPr>
        <p:spPr bwMode="auto">
          <a:xfrm>
            <a:off x="8946954" y="3091622"/>
            <a:ext cx="2070509" cy="3157945"/>
          </a:xfrm>
          <a:prstGeom prst="rect">
            <a:avLst/>
          </a:prstGeom>
          <a:noFill/>
        </p:spPr>
        <p:txBody>
          <a:bodyPr vert="horz" wrap="square" lIns="91440" tIns="45720" rIns="91440" bIns="45720" rtlCol="0" anchor="t" anchorCtr="0">
            <a:normAutofit fontScale="94444"/>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社交媒体：如微博、微信等，可以通过发布心理健康知识、分享心理故事等方式，提高大学生的心理健康意识。</a:t>
            </a:r>
            <a:endParaRPr lang="zh-CN" altLang="en-US" spc="150">
              <a:solidFill>
                <a:schemeClr val="tx1">
                  <a:lumMod val="75000"/>
                  <a:lumOff val="25000"/>
                </a:schemeClr>
              </a:solidFill>
              <a:latin typeface="+mn-ea"/>
              <a:sym typeface="+mn-ea"/>
            </a:endParaRPr>
          </a:p>
        </p:txBody>
      </p:sp>
      <p:sp>
        <p:nvSpPr>
          <p:cNvPr id="1049384" name="矩形 45"/>
          <p:cNvSpPr/>
          <p:nvPr>
            <p:custDataLst>
              <p:tags r:id="rId13"/>
            </p:custDataLst>
          </p:nvPr>
        </p:nvSpPr>
        <p:spPr>
          <a:xfrm>
            <a:off x="9084055" y="2699906"/>
            <a:ext cx="1795952" cy="12718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https://d.book118.com/288130104067006027</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壳儿"/>
  <p:tag name="KSO_WM_UNIT_SUBTYPE" val="b"/>
  <p:tag name="KSO_WM_UNIT_TYPE" val="f"/>
  <p:tag name="KSO_WM_UNIT_VALUE" val="60"/>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17"/>
</p:tagLst>
</file>

<file path=ppt/tags/tag1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具体内容，简明扼要的阐述您的观点。根据需要可酌情增减文字，以便观者准确的理解您传达的思想。 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
  <p:tag name="KSO_WM_UNIT_SUBTYPE" val="a"/>
  <p:tag name="KSO_WM_UNIT_TYPE" val="f"/>
  <p:tag name="KSO_WM_UNIT_VALUE" val="60"/>
</p:tagLst>
</file>

<file path=ppt/tags/tag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17"/>
</p:tagLst>
</file>

<file path=ppt/tags/tag7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壳儿"/>
  <p:tag name="KSO_WM_UNIT_SUBTYPE" val="b"/>
  <p:tag name="KSO_WM_UNIT_TYPE" val="f"/>
  <p:tag name="KSO_WM_UNIT_VALUE" val="60"/>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S"/>
  <p:tag name="KSO_WM_UNIT_TYPE" val="a"/>
  <p:tag name="KSO_WM_UNIT_VALUE" val="10"/>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_0**"/>
  <p:tag name="KSO_WM_UNIT_LAYERLEVEL" val="1"/>
</p:tagLst>
</file>

<file path=ppt/tags/tag97.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80"/>
  <p:tag name="KSO_WM_TEMPLATE_MASTER_TYPE" val="0"/>
  <p:tag name="KSO_WM_TEMPLATE_SUBCATEGORY" val="29"/>
  <p:tag name="KSO_WM_TEMPLATE_THUMBS_INDEX" val="1、9"/>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CONTENT_GROUP_TYPE" val="contentchip"/>
  <p:tag name="KSO_WM_UNIT_DIAGRAM_ISNUMVISUAL" val="0"/>
  <p:tag name="KSO_WM_UNIT_DIAGRAM_ISREFERUNIT" val="0"/>
  <p:tag name="KSO_WM_UNIT_HIGHLIGHT" val="0"/>
  <p:tag name="KSO_WM_UNIT_ID" val="custom20230280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CONTENT_GROUP_TYPE" val="contentchip"/>
  <p:tag name="KSO_WM_UNIT_DIAGRAM_ISNUMVISUAL" val="0"/>
  <p:tag name="KSO_WM_UNIT_DIAGRAM_ISREFERUNIT" val="0"/>
  <p:tag name="KSO_WM_UNIT_HIGHLIGHT" val="0"/>
  <p:tag name="KSO_WM_UNIT_ID" val="custom20230280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17"/>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CONTENT_GROUP_TYPE" val="contentchip"/>
  <p:tag name="KSO_WM_UNIT_DIAGRAM_ISNUMVISUAL" val="0"/>
  <p:tag name="KSO_WM_UNIT_DIAGRAM_ISREFERUNIT" val="0"/>
  <p:tag name="KSO_WM_UNIT_HIGHLIGHT" val="0"/>
  <p:tag name="KSO_WM_UNIT_ID" val="custom20230280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01.xml><?xml version="1.0" encoding="utf-8"?>
<p:tagLst xmlns:p="http://schemas.openxmlformats.org/presentationml/2006/main">
  <p:tag name="KSO_WM_BEAUTIFY_FLAG" val="#wm#"/>
  <p:tag name="KSO_WM_SLIDE_CONTENT_AREA" val="{&quot;left&quot;:&quot;413.45&quot;,&quot;top&quot;:&quot;89.95&quot;,&quot;width&quot;:&quot;493.5&quot;,&quot;height&quot;:&quot;323.95&quot;}"/>
  <p:tag name="KSO_WM_SLIDE_ID" val="custom20230280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80"/>
  <p:tag name="KSO_WM_TEMPLATE_MASTER_TYPE" val="0"/>
  <p:tag name="KSO_WM_TEMPLATE_SUBCATEGORY" val="29"/>
  <p:tag name="KSO_WM_TEMPLATE_THUMBS_INDEX" val="1、9"/>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i*1_1_1"/>
  <p:tag name="KSO_WM_UNIT_INDEX" val="1_1_1"/>
  <p:tag name="KSO_WM_UNIT_LAYERLEVEL" val="1_1_1"/>
  <p:tag name="KSO_WM_UNIT_PRESET_TEXT" val="01"/>
  <p:tag name="KSO_WM_UNIT_SUBTYPE" val="d"/>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a*1_1_1"/>
  <p:tag name="KSO_WM_UNIT_INDEX" val="1_1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40"/>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i*1_2_1"/>
  <p:tag name="KSO_WM_UNIT_INDEX" val="1_2_1"/>
  <p:tag name="KSO_WM_UNIT_LAYERLEVEL" val="1_1_1"/>
  <p:tag name="KSO_WM_UNIT_PRESET_TEXT" val="02"/>
  <p:tag name="KSO_WM_UNIT_SUBTYPE" val="d"/>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a*1_2_1"/>
  <p:tag name="KSO_WM_UNIT_INDEX" val="1_2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40"/>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i*1_3_1"/>
  <p:tag name="KSO_WM_UNIT_INDEX" val="1_3_1"/>
  <p:tag name="KSO_WM_UNIT_LAYERLEVEL" val="1_1_1"/>
  <p:tag name="KSO_WM_UNIT_PRESET_TEXT" val="03"/>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a*1_3_1"/>
  <p:tag name="KSO_WM_UNIT_INDEX" val="1_3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40"/>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i*1_4_1"/>
  <p:tag name="KSO_WM_UNIT_INDEX" val="1_4_1"/>
  <p:tag name="KSO_WM_UNIT_LAYERLEVEL" val="1_1_1"/>
  <p:tag name="KSO_WM_UNIT_PRESET_TEXT" val="04"/>
  <p:tag name="KSO_WM_UNIT_SUBTYPE" val="d"/>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a*1_4_1"/>
  <p:tag name="KSO_WM_UNIT_INDEX" val="1_4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40"/>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i*1_5_1"/>
  <p:tag name="KSO_WM_UNIT_INDEX" val="1_5_1"/>
  <p:tag name="KSO_WM_UNIT_LAYERLEVEL" val="1_1_1"/>
  <p:tag name="KSO_WM_UNIT_PRESET_TEXT" val="05"/>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a*1_5_1"/>
  <p:tag name="KSO_WM_UNIT_INDEX" val="1_5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40"/>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i*1_6_1"/>
  <p:tag name="KSO_WM_UNIT_INDEX" val="1_6_1"/>
  <p:tag name="KSO_WM_UNIT_LAYERLEVEL" val="1_1_1"/>
  <p:tag name="KSO_WM_UNIT_PRESET_TEXT" val="06"/>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a*1_6_1"/>
  <p:tag name="KSO_WM_UNIT_INDEX" val="1_6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40"/>
</p:tagLst>
</file>

<file path=ppt/tags/tag115.xml><?xml version="1.0" encoding="utf-8"?>
<p:tagLst xmlns:p="http://schemas.openxmlformats.org/presentationml/2006/main">
  <p:tag name="KSO_WM_BEAUTIFY_FLAG" val="#wm#"/>
  <p:tag name="KSO_WM_DIAGRAM_GROUP_CODE" val="l1-1"/>
  <p:tag name="KSO_WM_SLIDE_DIAGTYPE" val="l"/>
  <p:tag name="KSO_WM_SLIDE_ID" val="custom20230280_6"/>
  <p:tag name="KSO_WM_SLIDE_INDEX" val="6"/>
  <p:tag name="KSO_WM_SLIDE_ITEM_CNT" val="6"/>
  <p:tag name="KSO_WM_SLIDE_LAYOUT" val="a_l"/>
  <p:tag name="KSO_WM_SLIDE_LAYOUT_CNT" val="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80"/>
  <p:tag name="KSO_WM_TEMPLATE_MASTER_TYPE" val="0"/>
  <p:tag name="KSO_WM_TEMPLATE_SUBCATEGORY" val="29"/>
</p:tagLst>
</file>

<file path=ppt/tags/tag116.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CONTENT_GROUP_TYPE" val="contentchip"/>
  <p:tag name="KSO_WM_UNIT_DIAGRAM_ISNUMVISUAL" val="0"/>
  <p:tag name="KSO_WM_UNIT_DIAGRAM_ISREFERUNIT" val="0"/>
  <p:tag name="KSO_WM_UNIT_HIGHLIGHT" val="0"/>
  <p:tag name="KSO_WM_UNIT_ID" val="custom20230280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1"/>
  <p:tag name="KSO_WM_UNIT_CONTENT_GROUP_TYPE" val="contentchip"/>
  <p:tag name="KSO_WM_UNIT_DIAGRAM_ISNUMVISUAL" val="0"/>
  <p:tag name="KSO_WM_UNIT_DIAGRAM_ISREFERUNIT" val="0"/>
  <p:tag name="KSO_WM_UNIT_HIGHLIGHT" val="0"/>
  <p:tag name="KSO_WM_UNIT_ID" val="custom20230280_7*e*1"/>
  <p:tag name="KSO_WM_UNIT_INDEX" val="1"/>
  <p:tag name="KSO_WM_UNIT_LAYERLEVEL" val="1"/>
  <p:tag name="KSO_WM_UNIT_NOCLEAR" val="0"/>
  <p:tag name="KSO_WM_UNIT_PRESET_TEXT" val="01"/>
  <p:tag name="KSO_WM_UNIT_TYPE" val="e"/>
  <p:tag name="KSO_WM_UNIT_VALUE" val="6"/>
</p:tagLst>
</file>

<file path=ppt/tags/tag118.xml><?xml version="1.0" encoding="utf-8"?>
<p:tagLst xmlns:p="http://schemas.openxmlformats.org/presentationml/2006/main">
  <p:tag name="KSO_WM_BEAUTIFY_FLAG" val="#wm#"/>
  <p:tag name="KSO_WM_SLIDE_CONTENT_AREA" val="{&quot;left&quot;:&quot;139.5&quot;,&quot;top&quot;:&quot;66.4&quot;,&quot;width&quot;:&quot;693&quot;,&quot;height&quot;:&quot;392.25&quot;}"/>
  <p:tag name="KSO_WM_SLIDE_ID" val="custom20230280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80"/>
  <p:tag name="KSO_WM_TEMPLATE_MASTER_TYPE" val="0"/>
  <p:tag name="KSO_WM_TEMPLATE_SUBCATEGORY" val="29"/>
</p:tagLst>
</file>

<file path=ppt/tags/tag119.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CONTENT_GROUP_TYPE" val="contentchip"/>
  <p:tag name="KSO_WM_UNIT_DIAGRAM_ISNUMVISUAL" val="0"/>
  <p:tag name="KSO_WM_UNIT_DIAGRAM_ISREFERUNIT" val="0"/>
  <p:tag name="KSO_WM_UNIT_HIGHLIGHT" val="0"/>
  <p:tag name="KSO_WM_UNIT_ID" val="custom20230280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1"/>
  <p:tag name="KSO_WM_UNIT_CONTENT_GROUP_TYPE" val="contentchip"/>
  <p:tag name="KSO_WM_UNIT_DIAGRAM_ISNUMVISUAL" val="0"/>
  <p:tag name="KSO_WM_UNIT_DIAGRAM_ISREFERUNIT" val="0"/>
  <p:tag name="KSO_WM_UNIT_HIGHLIGHT" val="0"/>
  <p:tag name="KSO_WM_UNIT_ID" val="custom20230280_7*e*1"/>
  <p:tag name="KSO_WM_UNIT_INDEX" val="1"/>
  <p:tag name="KSO_WM_UNIT_LAYERLEVEL" val="1"/>
  <p:tag name="KSO_WM_UNIT_NOCLEAR" val="0"/>
  <p:tag name="KSO_WM_UNIT_PRESET_TEXT" val="02"/>
  <p:tag name="KSO_WM_UNIT_TYPE" val="e"/>
  <p:tag name="KSO_WM_UNIT_VALUE" val="6"/>
</p:tagLst>
</file>

<file path=ppt/tags/tag121.xml><?xml version="1.0" encoding="utf-8"?>
<p:tagLst xmlns:p="http://schemas.openxmlformats.org/presentationml/2006/main">
  <p:tag name="KSO_WM_BEAUTIFY_FLAG" val="#wm#"/>
  <p:tag name="KSO_WM_SLIDE_CONTENT_AREA" val="{&quot;left&quot;:&quot;139.5&quot;,&quot;top&quot;:&quot;66.4&quot;,&quot;width&quot;:&quot;693&quot;,&quot;height&quot;:&quot;392.25&quot;}"/>
  <p:tag name="KSO_WM_SLIDE_ID" val="custom20230280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80"/>
  <p:tag name="KSO_WM_TEMPLATE_MASTER_TYPE" val="0"/>
  <p:tag name="KSO_WM_TEMPLATE_SUBCATEGORY" val="29"/>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56.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59.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2.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5.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8.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CONTENT_GROUP_TYPE" val="contentchip"/>
  <p:tag name="KSO_WM_UNIT_DIAGRAM_ISNUMVISUAL" val="0"/>
  <p:tag name="KSO_WM_UNIT_DIAGRAM_ISREFERUNIT" val="0"/>
  <p:tag name="KSO_WM_UNIT_HIGHLIGHT" val="0"/>
  <p:tag name="KSO_WM_UNIT_ID" val="custom20230280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1"/>
  <p:tag name="KSO_WM_UNIT_CONTENT_GROUP_TYPE" val="contentchip"/>
  <p:tag name="KSO_WM_UNIT_DIAGRAM_ISNUMVISUAL" val="0"/>
  <p:tag name="KSO_WM_UNIT_DIAGRAM_ISREFERUNIT" val="0"/>
  <p:tag name="KSO_WM_UNIT_HIGHLIGHT" val="0"/>
  <p:tag name="KSO_WM_UNIT_ID" val="custom20230280_7*e*1"/>
  <p:tag name="KSO_WM_UNIT_INDEX" val="1"/>
  <p:tag name="KSO_WM_UNIT_LAYERLEVEL" val="1"/>
  <p:tag name="KSO_WM_UNIT_NOCLEAR" val="0"/>
  <p:tag name="KSO_WM_UNIT_PRESET_TEXT" val="03"/>
  <p:tag name="KSO_WM_UNIT_TYPE" val="e"/>
  <p:tag name="KSO_WM_UNIT_VALUE" val="6"/>
</p:tagLst>
</file>

<file path=ppt/tags/tag170.xml><?xml version="1.0" encoding="utf-8"?>
<p:tagLst xmlns:p="http://schemas.openxmlformats.org/presentationml/2006/main">
  <p:tag name="KSO_WM_BEAUTIFY_FLAG" val="#wm#"/>
  <p:tag name="KSO_WM_SLIDE_CONTENT_AREA" val="{&quot;left&quot;:&quot;139.5&quot;,&quot;top&quot;:&quot;66.4&quot;,&quot;width&quot;:&quot;693&quot;,&quot;height&quot;:&quot;392.25&quot;}"/>
  <p:tag name="KSO_WM_SLIDE_ID" val="custom20230280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80"/>
  <p:tag name="KSO_WM_TEMPLATE_MASTER_TYPE" val="0"/>
  <p:tag name="KSO_WM_TEMPLATE_SUBCATEGORY" val="29"/>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9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6">
      <a:dk1>
        <a:srgbClr val="000000"/>
      </a:dk1>
      <a:lt1>
        <a:srgbClr val="FFFFFF"/>
      </a:lt1>
      <a:dk2>
        <a:srgbClr val="1F4A2C"/>
      </a:dk2>
      <a:lt2>
        <a:srgbClr val="F1F9F3"/>
      </a:lt2>
      <a:accent1>
        <a:srgbClr val="80B0B2"/>
      </a:accent1>
      <a:accent2>
        <a:srgbClr val="789FB8"/>
      </a:accent2>
      <a:accent3>
        <a:srgbClr val="6F8EBE"/>
      </a:accent3>
      <a:accent4>
        <a:srgbClr val="9FC597"/>
      </a:accent4>
      <a:accent5>
        <a:srgbClr val="94B77F"/>
      </a:accent5>
      <a:accent6>
        <a:srgbClr val="7EA560"/>
      </a:accent6>
      <a:hlink>
        <a:srgbClr val="0563C1"/>
      </a:hlink>
      <a:folHlink>
        <a:srgbClr val="954D72"/>
      </a:folHlink>
    </a:clrScheme>
    <a:fontScheme name="自定义 47">
      <a:majorFont>
        <a:latin typeface="汉仪书宋二简"/>
        <a:ea typeface="汉仪书宋二简"/>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汉仪书宋二简</vt:lpstr>
      <vt:lpstr>MiSans Normal</vt:lpstr>
      <vt:lpstr>Wingdings</vt:lpstr>
      <vt:lpstr>Calibri Light</vt:lpstr>
      <vt:lpstr>微软雅黑</vt:lpstr>
      <vt:lpstr>Office Theme</vt:lpstr>
      <vt:lpstr>大学生心理教育的娱乐媒体与干预效果</vt:lpstr>
      <vt:lpstr>目录</vt:lpstr>
      <vt:lpstr>单击添加文档标题</vt:lpstr>
      <vt:lpstr>大学生心理教育的重要性</vt:lpstr>
      <vt:lpstr>大学生心理问题的现状</vt:lpstr>
      <vt:lpstr>心理教育对大学生的影响</vt:lpstr>
      <vt:lpstr>大学生心理教育的目标</vt:lpstr>
      <vt:lpstr>娱乐媒体在大学生心理教育中的应用</vt:lpstr>
      <vt:lpstr>娱乐媒体的定义和特点</vt:lpstr>
      <vt:lpstr>娱乐媒体在心理教育中的作用</vt:lpstr>
      <vt:lpstr>娱乐媒体在心理教育中的应用案例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2024-09-05T10:32:39.547</cp:lastPrinted>
  <dcterms:created xsi:type="dcterms:W3CDTF">2024-09-05T02:32:39Z</dcterms:created>
  <dcterms:modified xsi:type="dcterms:W3CDTF">2024-09-05T02:32:41Z</dcterms:modified>
</cp:coreProperties>
</file>