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B8832-13B7-460E-8823-ABB9C6D0E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4959B-43EB-4442-8DB2-E7F610BC8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BC9BB-63FA-4597-88C5-99D20F73D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981B3-C1EC-4149-B1CA-534080459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EEDE4E-A3ED-4D64-B1E5-E59BA0317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8FED4-4367-4E3E-A420-84DEDD169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0526B0-3E4E-47A5-8E88-97DBE8033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AD1EE-117F-41D9-B3D1-206F5D1D2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3D356-3614-4C1A-AAF6-4A350ED81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0AA54-0B3D-4D55-B757-BC63E526C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B2449-DDDB-43DE-9E83-513A78FED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3011502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电子商务的在线教育与学习平台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电子商务与在线教育的结合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在线教育平台的类型与功能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电子商务的在线教育案例分析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在线教育平台是一种基于互联网技术，提供在线学习资源和服务的平台，用户可以在任何时间、任何地点进行自主学习和在线互动。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用户可以随时随地访问在线教育平台，不受时间和地点的限制。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在线教育平台提供丰富的课程和学习资源，涵盖各个领域和学科。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用户可以根据自己的需求和兴趣选择适合自己的课程和学习资源。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在线教育平台支持在线互动和协作，促进学习交流和知识分享。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在线教育打破了地域和时间的限制，使得更多人能够接受高质量的教育资源和服务。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提高教育公平性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在线教育平台提供了自主学习的环境和资源，有助于培养学生的学习能力和自我管理能力。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促进自主学习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在线教育减少了场地、设施等实体资源的投入，降低了教育成本，使得更多人能够负担得起高质量的教育。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降低教育成本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通过在线学习，个人可以获得更多职业技能和知识，提升职业竞争力。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进入21世纪，随着技术的进步和教育理念的创新，在线教育平台开始提供更加丰富的学习资源和个性化的服务，吸引了越来越多的用户。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20世纪90年代末，随着互联网的普及，一些在线教育平台开始出现，提供简单的远程教育和培训服务。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近年来，随着移动互联网的普及和人工智能技术的应用，在线教育平台的发展更加迅速，成为教育领域的重要组成部分。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97" r="1469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电子商务与在线教育的结合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电子商务打破了地域限制，使教育资源得以在全球范围内共享。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82" r="90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42" b="1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电子商务简化了交易流程，使得在线学习更加方便快捷。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电子商务提供了丰富的互动功能，增强了在线学习的互动性和参与感。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625" b="256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976" b="69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电子商务在在线教育中的应用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在线课程销售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电子商务平台可以提供在线课程销售服务，方便用户购买和获取教育资源。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虚拟教室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通过电子商务技术，可以实现虚拟教室的功能，支持在线实时互动教学。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学习管理系统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电子商务平台可以集成学习管理系统，方便用户进行在线学习管理和跟踪。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提高学习效率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电子商务技术的应用使得在线学习更加高效和便捷。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促进教育公平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电子商务的普及有助于缩小地域和贫富差距，促进教育公平。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扩大教育资源覆盖面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电子商务使得更多人有机会获得优质的教育资源。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电子商务对在线教育的影响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在线教育平台的类型与功能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提供在线课程，学习者可自主选择课程进行学习。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在线课程平台是电子商务在线教育中最常见的形式，它提供各种类型的在线课程，如视频课程、音频课程、图文课程等，学习者可以根据自己的兴趣和需求选择相应的课程进行学习。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在线课程平台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https://d.book118.com/288130115025006047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2024-09-28T09:06:30.224</cp:lastPrinted>
  <dcterms:created xsi:type="dcterms:W3CDTF">2024-09-28T01:06:30Z</dcterms:created>
  <dcterms:modified xsi:type="dcterms:W3CDTF">2024-09-28T01:06:32Z</dcterms:modified>
</cp:coreProperties>
</file>