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3A7C9F-4125-4F20-8D2A-8FF56CE55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1BDB6D-77DE-4EFD-89F4-A66C1807BA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36F52E-D611-4CAB-A880-D5F472240A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7395BA-D12A-4D22-94A1-7F24D1BCB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184B34-18E1-43A1-B3B4-6B84673252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B56379-34B9-477B-B7F5-D7D446B925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1BCD62-5D15-4391-B0C1-B2A612189E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3A78B7-9A2F-401C-BA9F-6658714CC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CF293C-57AC-4E85-9EC8-9DAD994EF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C2B48C-5AF5-418A-A334-BD6E6A95EC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A548D3-80E2-400F-95BF-F10F9ECD1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130131057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检查管理的工作周期与流程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检查管理的工作周期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检查管理的流程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检查管理的关键要素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检查管理的实践案例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通过检查管理，确保产品或服务的质量符合预期标准，提高客户满意度。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提高产品质量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及时发现并纠正潜在问题，减少事故发生的可能性，降低企业运营风险。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降低风险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通过对检查工作周期和流程的管理，提高工作效率，优化资源配置。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优化流程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检查管理是确保产品或服务质量的关键环节，有助于发现并及时解决问题，提高产品质量水平。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24" b="2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增强信任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合理的检查管理能够减少不必要的浪费和重复工作，提高工作效率和生产效益。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通过检查管理，可以增加客户对企业产品或服务的信任度，提升企业品牌形象和市场竞争力。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检查管理的工作周期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289" r="3428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确定检查的对象、范围、目的和预期结果。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明确检查目标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根据目标制定详细的检查计划，包括时间表、资源需求和人员分工等。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制定检查计划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计划阶段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选择具备相关经验和专业知识的检查人员，并进行必要的培训。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组建检查团队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收集与检查目标相关的文件、数据和其他信息。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收集资料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根据检查目标和计划，制定详细的检查程序和方法。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制定检查程序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准备阶段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实施阶段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现场检查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按照检查程序和方法进行现场检查，记录发现的问题和证据。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询问和调查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与相关人员进行沟通，了解情况和收集证据。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对发现的问题进行深入分析，确定问题的性质和原因。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审核报告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对检查报告进行审核，确保报告的准确性和客观性。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编写检查报告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根据检查结果和分析，编写详细的检查报告，包括问题描述、原因分析、改进建议等。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提交报告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将检查报告提交给相关部门和人员，以便及时采取改进措施。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报告阶段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对相关部门采取的改进措施进行跟踪，确保问题得到有效解决。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跟踪改进情况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在必要时进行复查验证，确保问题不再出现或已经得到有效控制。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复查验证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对整个检查过程进行总结，提炼经验教训，为今后的检查工作提供参考。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总结经验教训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跟踪阶段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检查管理的流程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根据企业或组织的实际需求，明确检查的目的，如质量检查、安全检查、合规性检查等。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根据检查目的，确定检查的范围，包括检查的部门、项目、时间等。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确定检查目标和范围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确定检查范围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明确检查目的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制定检查计划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根据检查目标和范围，制定详细的检查计划，包括检查的时间、地点、人员等。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设计检查方案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根据检查计划，设计具体的检查方案，包括检查的方法、步骤、标准等。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制定检查计划和方案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根据检查计划和方案，组织专业的检查人员，确保检查的专业性和客观性。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组织检查人员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按照检查方案，对目标部门或项目进行现场检查，记录检查结果。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实施现场检查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组织实施检查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整理检查结果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对现场检查的结果进行整理和分析，形成初步的检查报告。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编写正式报告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根据初步的检查报告，编写正式的检查报告，包括检查的目的、范围、结果、建议等。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编写检查报告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https://d.book118.com/288130131057006030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2024-09-06T21:24:24.013</cp:lastPrinted>
  <dcterms:created xsi:type="dcterms:W3CDTF">2024-09-06T13:24:24Z</dcterms:created>
  <dcterms:modified xsi:type="dcterms:W3CDTF">2024-09-06T13:24:26Z</dcterms:modified>
</cp:coreProperties>
</file>