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4E34-4451-4C30-A8F2-EEDE2C64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6DF87-419D-4A54-B72A-BCE478F5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14CCB-343B-4F9D-9B11-C818D3829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C1285-AE36-473C-BBF8-3C098540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7A3DD-5283-4870-859D-413E27CB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D0A30-242C-45CE-89AA-F1FCF4A0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DA1E9-16AF-4086-84D7-71BF5141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F0B00-1250-48EA-B869-A97FB9AD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32A64-00C5-4ACD-8E1D-28BB5CDB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66542-EF07-43A1-853C-B74C1C82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D7279-7C3C-4213-9FA7-D4483A83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1106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编大学语文课件\n## 1.大学语文课程概述及重要性\n### 1.1大学语文课程的定位与目标\n### 1.2大学语文课程的教学内容与方法\n### 1.3大学语文课程的重要性及意义\n## 2.古代文学作品赏析\n### 2.1先秦文学作品及其赏析方法\n### 2.2两汉魏晋南北朝文学作品及其赏析方法\n### 2.3唐宋文学作品及其赏析方法\n## 3.现代文学作品赏析\n### 3.1现代诗歌作品及其赏析方法\n### 3.2现代散文作品及其赏析方法\n### 3.3现代小说作品及其赏析方法\n## 4.文学鉴赏的基本技巧与方法\n### 4.1文学鉴赏的角度与方法\n### 4.2文学鉴赏中的情感体验与感悟\n### 4.3文学鉴赏中的审美判断与价值取向\n## 5.文学作品中的文化因素分析\n### 5.1文学作品与中国传统文化\n### 5.2文学作品与外国文化\n### 5.3文学作品与跨文化交流\n## 6.写作与实践\n### 6.1文学作品写作的基本技巧与方法\n### 6.2文学作品写作的实践与锻炼\n### 6.3文学作品写作的评价与反馈\n## 7.大学语文课程的教学改革与创新\n### 7.1大学语文课程的教学改革思路\n### 7.2大学语文课程的教学创新实践\n### 7.3大学语文课程的教学成果与反思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新编大学语文课件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大学语文课程概述及重要性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大学语文课程作为基础课程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文化底蕴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大学语文课程的目标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文学基本概念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的创作、传播和欣赏过程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大学语文课程的特色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大学语文课程的定位与目标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古代文学作品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现代文学作品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文学鉴赏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文学作品中的文化因素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写作与实践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环节</a:t>
                </a:r>
                <a:endParaRPr/>
              </a:p>
            </p:txBody>
          </p:sp>
          <p:sp>
            <p:nvSpPr>
              <p:cNvPr id="2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大学语文课程的教学内容</a:t>
                </a:r>
                <a:endParaRPr/>
              </a:p>
            </p:txBody>
          </p:sp>
          <p:sp>
            <p:nvSpPr>
              <p:cNvPr id="2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法：教师为主导，系统传授知识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法：学生为主体，培养独立思考能力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法：通过具体作品，分析文学现象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法：通过写作练习，提高实际应用能力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法：利用网络、影视等资源，丰富教学内容</a:t>
                </a:r>
                <a:endParaRPr/>
              </a:p>
            </p:txBody>
          </p:sp>
          <p:sp>
            <p:nvSpPr>
              <p:cNvPr id="2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大学语文课程的教学方法</a:t>
                </a:r>
                <a:endParaRPr/>
              </a:p>
            </p:txBody>
          </p:sp>
          <p:sp>
            <p:nvSpPr>
              <p:cNvPr id="2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大学语文课程的教学内容与方法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大学语文课程的重要性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大学语文课程的意义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优秀传统文化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，弘扬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人文情怀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奠定基础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大学语文课程的重要性及意义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古代文学作品赏析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先秦文学作品及其赏析方法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组合 3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9" name="组合 31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先秦文学作品特点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，包括诗歌、散文、小说等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形式多样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，有诗经、楚辞、诸子散文等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思想深刻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，体现了儒、道、墨等学派的思想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4" name="组合 32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先秦文学作品赏析方法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作品背景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，了解创作动机和意义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作者生平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赏析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思想内涵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，理解作品的深层意义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两汉魏晋南北朝文学作品及其赏析方法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组合 3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2" name="组合 3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两汉魏晋南北朝文学作品特点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诗歌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繁荣，有汉赋、乐府诗等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发展，有骈文、史论等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兴起，有笔记小说、传奇小说等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7" name="组合 3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两汉魏晋南北朝文学作品赏析方法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作品形式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，了解文学传承和发展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赏析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思想内涵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，理解作品的深层意义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唐宋文学作品特点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诗歌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繁荣，有唐诗、宋词等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发展，有唐宋八大家散文等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成熟，有传奇小说、话本小说等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唐宋文学作品赏析方法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作品形式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，了解文学传承和发展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赏析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思想内涵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，理解作品的深层意义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唐宋文学作品及其赏析方法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现代文学作品赏析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现代诗歌作品及其赏析方法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现代诗歌作品特点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形式多样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，有自由诗、格律诗等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内容广泛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，反映社会生活和思想情感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技巧独特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，有象征、隐喻等手法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现代诗歌作品赏析方法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，了解诗歌传承和创新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赏析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思想内涵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，理解作品的深层意义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现代散文作品特点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，包括随笔、小品文等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形式灵活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，有叙事、抒情、议论等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语言优美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，具有独特的审美价值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现代散文作品赏析方法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，了解散文传承和创新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赏析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思想内涵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，理解作品的深层意义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现代散文作品及其赏析方法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现代小说作品特点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，反映社会生活和人性探索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，有现实主义、浪漫主义等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技巧独特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，有心理描绘、叙事技巧等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现代小说作品赏析方法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，了解小说的传承和创新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，把握作品风格和思想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赏析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，体会作品的审美价值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思想内涵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，理解作品的深层意义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现代小说作品及其赏析方法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文学鉴赏的基本技巧与方法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文学鉴赏的角度与方法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文学鉴赏的角度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角度：分析作品的结构、语言等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角度：探讨作品的主题、思想等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创作背景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角度：了解作品的创作背景和社会环境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角度：研究作者的生平、思想等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文学鉴赏的方法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法：通过对作品的细致分析，揭示其深层意义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法：将作品放在特定背景下，进行全面评价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法：通过不同作品的对比，突显作品的特色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法：通过自身的感受和体验，理解作品的内涵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https://d.book118.com/288131106025006042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新编大学语文课件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2024-09-21T05:08:22.919</cp:lastPrinted>
  <dcterms:created xsi:type="dcterms:W3CDTF">2024-09-20T21:08:22Z</dcterms:created>
  <dcterms:modified xsi:type="dcterms:W3CDTF">2024-09-20T21:08:24Z</dcterms:modified>
</cp:coreProperties>
</file>