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5175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7181868C-F533-484B-A959-4E990613D7F0}" type="datetimeFigureOut">
              <a:rPr lang="en-US"/>
              <a:pPr>
                <a:defRPr/>
              </a:pPr>
              <a:t>12/16/2022</a:t>
            </a:fld>
            <a:endParaRPr lang="en-US">
              <a:ea typeface="宋体" panose="02010600030101010101" pitchFamily="2" charset="-122"/>
            </a:endParaRPr>
          </a:p>
        </p:txBody>
      </p:sp>
      <p:sp>
        <p:nvSpPr>
          <p:cNvPr id="6148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9221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en-US" altLang="zh-CN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noProof="1"/>
            </a:lvl1pPr>
          </a:lstStyle>
          <a:p>
            <a:fld id="{AE74E5C1-2C09-4CBE-A973-D659EF9EAA7A}" type="slidenum">
              <a:rPr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8415735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86448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2A06E-F5B1-4768-BFDF-080D32F70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74DF-65A3-4CFC-9B60-456B8F82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41524-5697-4CE8-ABAF-485A6075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78C15-80BA-465D-84C5-B94263A6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7B215-11A4-43F3-96F5-5B9BDD4C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748D6-A2AC-4AB7-9932-F100E9A5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16E08-200F-4802-BA11-13E26E92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D6AFC-687D-441A-81E4-82CBDA30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F22F1-EDD1-4E24-A05B-8142A26A4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9B133-F708-456B-A16D-BCDC0FA96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8D39C-B2FD-44B4-8157-E4C5430E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286250"/>
            <a:ext cx="12185650" cy="257175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chemeClr val="bg1"/>
                </a:solidFill>
              </a:rPr>
              <a:t>—  </a:t>
            </a:r>
            <a:fld id="{4BB9227E-8818-4A58-8144-48328B571D62}" type="slidenum">
              <a:rPr lang="zh-CN" altLang="en-US" sz="1600">
                <a:solidFill>
                  <a:schemeClr val="bg1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chemeClr val="bg1"/>
                </a:solidFill>
              </a:rPr>
              <a:t> </a:t>
            </a:r>
            <a:r>
              <a:rPr lang="en-US" altLang="zh-CN" sz="1600">
                <a:solidFill>
                  <a:schemeClr val="bg1"/>
                </a:solidFill>
              </a:rPr>
              <a:t>—</a:t>
            </a:r>
            <a:r>
              <a:rPr lang="zh-CN" altLang="en-US" sz="1600">
                <a:solidFill>
                  <a:schemeClr val="bg1"/>
                </a:solidFill>
              </a:rPr>
              <a:t> </a:t>
            </a:r>
            <a:endParaRPr lang="zh-CN" altLang="en-US" sz="1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第一章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0"/>
          <p:cNvSpPr>
            <a:spLocks noChangeArrowheads="1"/>
          </p:cNvSpPr>
          <p:nvPr userDrawn="1"/>
        </p:nvSpPr>
        <p:spPr bwMode="auto">
          <a:xfrm>
            <a:off x="1646238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3" name="Rectangle 10"/>
          <p:cNvSpPr>
            <a:spLocks noChangeArrowheads="1"/>
          </p:cNvSpPr>
          <p:nvPr userDrawn="1"/>
        </p:nvSpPr>
        <p:spPr bwMode="auto">
          <a:xfrm>
            <a:off x="7002463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4" name="矩形 3"/>
          <p:cNvSpPr/>
          <p:nvPr userDrawn="1"/>
        </p:nvSpPr>
        <p:spPr>
          <a:xfrm>
            <a:off x="454025" y="0"/>
            <a:ext cx="785813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 userDrawn="1"/>
        </p:nvGrpSpPr>
        <p:grpSpPr>
          <a:xfrm>
            <a:off x="-22225" y="0"/>
            <a:ext cx="12239625" cy="835025"/>
            <a:chOff x="-36" y="0"/>
            <a:chExt cx="19276" cy="1422"/>
          </a:xfrm>
        </p:grpSpPr>
        <p:sp>
          <p:nvSpPr>
            <p:cNvPr id="3" name="矩形 2"/>
            <p:cNvSpPr/>
            <p:nvPr userDrawn="1"/>
          </p:nvSpPr>
          <p:spPr>
            <a:xfrm>
              <a:off x="-36" y="0"/>
              <a:ext cx="19276" cy="1422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4" name="矩形 3"/>
            <p:cNvSpPr/>
            <p:nvPr userDrawn="1"/>
          </p:nvSpPr>
          <p:spPr>
            <a:xfrm>
              <a:off x="532" y="0"/>
              <a:ext cx="68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5" name="矩形 4"/>
            <p:cNvSpPr/>
            <p:nvPr userDrawn="1"/>
          </p:nvSpPr>
          <p:spPr>
            <a:xfrm>
              <a:off x="1414" y="0"/>
              <a:ext cx="40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</p:grpSp>
      <p:grpSp>
        <p:nvGrpSpPr>
          <p:cNvPr id="6" name="组合 7"/>
          <p:cNvGrpSpPr/>
          <p:nvPr userDrawn="1"/>
        </p:nvGrpSpPr>
        <p:grpSpPr>
          <a:xfrm>
            <a:off x="433388" y="1044575"/>
            <a:ext cx="719137" cy="431800"/>
            <a:chOff x="4500" y="2225"/>
            <a:chExt cx="1133" cy="680"/>
          </a:xfrm>
        </p:grpSpPr>
        <p:sp>
          <p:nvSpPr>
            <p:cNvPr id="7" name="燕尾形箭头"/>
            <p:cNvSpPr/>
            <p:nvPr userDrawn="1"/>
          </p:nvSpPr>
          <p:spPr>
            <a:xfrm>
              <a:off x="4500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  <p:sp>
          <p:nvSpPr>
            <p:cNvPr id="8" name="燕尾形箭头"/>
            <p:cNvSpPr/>
            <p:nvPr userDrawn="1"/>
          </p:nvSpPr>
          <p:spPr>
            <a:xfrm>
              <a:off x="4953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</p:grpSp>
      <p:sp>
        <p:nvSpPr>
          <p:cNvPr id="9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7FBA00"/>
                </a:solidFill>
              </a:rPr>
              <a:t>—  </a:t>
            </a:r>
            <a:fld id="{79994350-E769-4853-89FB-09EF48E36690}" type="slidenum">
              <a:rPr lang="zh-CN" altLang="en-US" sz="1600">
                <a:solidFill>
                  <a:srgbClr val="7FBA00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7FBA00"/>
                </a:solidFill>
              </a:rPr>
              <a:t> </a:t>
            </a:r>
            <a:r>
              <a:rPr lang="en-US" altLang="zh-CN" sz="1600">
                <a:solidFill>
                  <a:srgbClr val="7FBA00"/>
                </a:solidFill>
              </a:rPr>
              <a:t>—</a:t>
            </a:r>
            <a:r>
              <a:rPr lang="zh-CN" altLang="en-US" sz="1600">
                <a:solidFill>
                  <a:srgbClr val="7FBA00"/>
                </a:solidFill>
              </a:rPr>
              <a:t> </a:t>
            </a:r>
            <a:endParaRPr lang="zh-CN" altLang="en-US" sz="160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两栏内容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BFBFBF"/>
                </a:solidFill>
              </a:rPr>
              <a:t>—  </a:t>
            </a:r>
            <a:fld id="{6D3116B3-7559-49CF-AEB8-2769534D1A01}" type="slidenum">
              <a:rPr lang="zh-CN" altLang="en-US" sz="1600">
                <a:solidFill>
                  <a:srgbClr val="BFBFBF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BFBFBF"/>
                </a:solidFill>
              </a:rPr>
              <a:t> </a:t>
            </a:r>
            <a:r>
              <a:rPr lang="en-US" altLang="zh-CN" sz="1600">
                <a:solidFill>
                  <a:srgbClr val="BFBFBF"/>
                </a:solidFill>
              </a:rPr>
              <a:t>—</a:t>
            </a:r>
            <a:r>
              <a:rPr lang="zh-CN" altLang="en-US" sz="1600">
                <a:solidFill>
                  <a:srgbClr val="BFBFBF"/>
                </a:solidFill>
              </a:rPr>
              <a:t> </a:t>
            </a:r>
            <a:endParaRPr lang="zh-CN" altLang="en-US" sz="1600">
              <a:solidFill>
                <a:srgbClr val="BFBFB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454025" y="0"/>
            <a:ext cx="857250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尾页">
    <p:bg>
      <p:bgPr>
        <a:gradFill>
          <a:gsLst>
            <a:gs pos="0">
              <a:srgbClr val="7C7C7C"/>
            </a:gs>
            <a:gs pos="100000">
              <a:schemeClr val="tx1">
                <a:lumMod val="95000"/>
                <a:lumOff val="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备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ransition spd="slow"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.xml" /><Relationship Id="rId3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2104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4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-1" y="0"/>
            <a:ext cx="12195175" cy="6858000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0" y="2636934"/>
            <a:ext cx="6552546" cy="1138773"/>
          </a:xfrm>
          <a:prstGeom prst="rect">
            <a:avLst/>
          </a:prstGeom>
          <a:solidFill>
            <a:schemeClr val="bg2">
              <a:lumMod val="75000"/>
              <a:alpha val="71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6800" b="1" noProof="1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前</a:t>
            </a:r>
            <a:r>
              <a:rPr lang="zh-CN" altLang="en-US" sz="6800" b="1" noProof="1" smtClean="0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厅服务与管理</a:t>
            </a:r>
            <a:endParaRPr lang="zh-CN" altLang="en-US" sz="6800" b="1" noProof="1">
              <a:solidFill>
                <a:srgbClr val="0070C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200" name="Picture 8" descr="E:\写作\可直接用的样式\可直接用的样式\PPT素材\hli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443127" y="2132893"/>
            <a:ext cx="5791762" cy="47251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3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5" y="-2822"/>
            <a:ext cx="4663200" cy="6863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713" tIns="43356" rIns="86713" bIns="43356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900"/>
          </a:p>
        </p:txBody>
      </p:sp>
      <p:sp>
        <p:nvSpPr>
          <p:cNvPr id="11" name="MH_Others_1"/>
          <p:cNvSpPr txBox="1"/>
          <p:nvPr>
            <p:custDataLst>
              <p:tags r:id="rId2"/>
            </p:custDataLst>
          </p:nvPr>
        </p:nvSpPr>
        <p:spPr>
          <a:xfrm>
            <a:off x="1179588" y="1328258"/>
            <a:ext cx="2304694" cy="9629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3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目  录</a:t>
            </a:r>
          </a:p>
        </p:txBody>
      </p:sp>
      <p:sp>
        <p:nvSpPr>
          <p:cNvPr id="17" name="MH_Others_2"/>
          <p:cNvSpPr txBox="1"/>
          <p:nvPr>
            <p:custDataLst>
              <p:tags r:id="rId3"/>
            </p:custDataLst>
          </p:nvPr>
        </p:nvSpPr>
        <p:spPr>
          <a:xfrm>
            <a:off x="1191227" y="2291220"/>
            <a:ext cx="2281415" cy="4154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7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CONTENTS</a:t>
            </a:r>
            <a:endParaRPr lang="zh-CN" altLang="en-US" sz="2700" b="1">
              <a:solidFill>
                <a:schemeClr val="bg1"/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grpSp>
        <p:nvGrpSpPr>
          <p:cNvPr id="3" name="组合 15"/>
          <p:cNvGrpSpPr/>
          <p:nvPr/>
        </p:nvGrpSpPr>
        <p:grpSpPr>
          <a:xfrm>
            <a:off x="5428509" y="3844827"/>
            <a:ext cx="6352331" cy="880281"/>
            <a:chOff x="8992" y="4487"/>
            <a:chExt cx="10548" cy="1462"/>
          </a:xfrm>
        </p:grpSpPr>
        <p:grpSp>
          <p:nvGrpSpPr>
            <p:cNvPr id="4" name="组合 4"/>
            <p:cNvGrpSpPr/>
            <p:nvPr/>
          </p:nvGrpSpPr>
          <p:grpSpPr>
            <a:xfrm>
              <a:off x="8992" y="4487"/>
              <a:ext cx="1622" cy="1462"/>
              <a:chOff x="10348" y="6411"/>
              <a:chExt cx="1622" cy="1462"/>
            </a:xfrm>
          </p:grpSpPr>
          <p:sp>
            <p:nvSpPr>
              <p:cNvPr id="71" name="Freeform 5"/>
              <p:cNvSpPr>
                <a:spLocks noChangeAspect="1"/>
              </p:cNvSpPr>
              <p:nvPr/>
            </p:nvSpPr>
            <p:spPr bwMode="auto">
              <a:xfrm>
                <a:off x="10348" y="6411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5" name="KSO_Shape"/>
              <p:cNvSpPr>
                <a:spLocks noChangeAspect="1"/>
              </p:cNvSpPr>
              <p:nvPr/>
            </p:nvSpPr>
            <p:spPr bwMode="auto">
              <a:xfrm>
                <a:off x="10830" y="6903"/>
                <a:ext cx="821" cy="626"/>
              </a:xfrm>
              <a:custGeom>
                <a:gdLst>
                  <a:gd name="T0" fmla="*/ 432030 w 2125663"/>
                  <a:gd name="T1" fmla="*/ 1344893 h 1811338"/>
                  <a:gd name="T2" fmla="*/ 462740 w 2125663"/>
                  <a:gd name="T3" fmla="*/ 1477960 h 1811338"/>
                  <a:gd name="T4" fmla="*/ 513638 w 2125663"/>
                  <a:gd name="T5" fmla="*/ 1557743 h 1811338"/>
                  <a:gd name="T6" fmla="*/ 516481 w 2125663"/>
                  <a:gd name="T7" fmla="*/ 1336346 h 1811338"/>
                  <a:gd name="T8" fmla="*/ 503401 w 2125663"/>
                  <a:gd name="T9" fmla="*/ 1310416 h 1811338"/>
                  <a:gd name="T10" fmla="*/ 515913 w 2125663"/>
                  <a:gd name="T11" fmla="*/ 1250009 h 1811338"/>
                  <a:gd name="T12" fmla="*/ 618846 w 2125663"/>
                  <a:gd name="T13" fmla="*/ 1242885 h 1811338"/>
                  <a:gd name="T14" fmla="*/ 643583 w 2125663"/>
                  <a:gd name="T15" fmla="*/ 1263116 h 1811338"/>
                  <a:gd name="T16" fmla="*/ 642446 w 2125663"/>
                  <a:gd name="T17" fmla="*/ 1324948 h 1811338"/>
                  <a:gd name="T18" fmla="*/ 619414 w 2125663"/>
                  <a:gd name="T19" fmla="*/ 1342899 h 1811338"/>
                  <a:gd name="T20" fmla="*/ 664057 w 2125663"/>
                  <a:gd name="T21" fmla="*/ 1524691 h 1811338"/>
                  <a:gd name="T22" fmla="*/ 704434 w 2125663"/>
                  <a:gd name="T23" fmla="*/ 1417553 h 1811338"/>
                  <a:gd name="T24" fmla="*/ 725191 w 2125663"/>
                  <a:gd name="T25" fmla="*/ 1259697 h 1811338"/>
                  <a:gd name="T26" fmla="*/ 857412 w 2125663"/>
                  <a:gd name="T27" fmla="*/ 1192451 h 1811338"/>
                  <a:gd name="T28" fmla="*/ 923096 w 2125663"/>
                  <a:gd name="T29" fmla="*/ 1212682 h 1811338"/>
                  <a:gd name="T30" fmla="*/ 970013 w 2125663"/>
                  <a:gd name="T31" fmla="*/ 1259697 h 1811338"/>
                  <a:gd name="T32" fmla="*/ 990201 w 2125663"/>
                  <a:gd name="T33" fmla="*/ 1325233 h 1811338"/>
                  <a:gd name="T34" fmla="*/ 980818 w 2125663"/>
                  <a:gd name="T35" fmla="*/ 1537228 h 1811338"/>
                  <a:gd name="T36" fmla="*/ 935891 w 2125663"/>
                  <a:gd name="T37" fmla="*/ 1570566 h 1811338"/>
                  <a:gd name="T38" fmla="*/ 798837 w 2125663"/>
                  <a:gd name="T39" fmla="*/ 1607608 h 1811338"/>
                  <a:gd name="T40" fmla="*/ 617424 w 2125663"/>
                  <a:gd name="T41" fmla="*/ 1622140 h 1811338"/>
                  <a:gd name="T42" fmla="*/ 428049 w 2125663"/>
                  <a:gd name="T43" fmla="*/ 1615872 h 1811338"/>
                  <a:gd name="T44" fmla="*/ 264551 w 2125663"/>
                  <a:gd name="T45" fmla="*/ 1588232 h 1811338"/>
                  <a:gd name="T46" fmla="*/ 180669 w 2125663"/>
                  <a:gd name="T47" fmla="*/ 1549481 h 1811338"/>
                  <a:gd name="T48" fmla="*/ 159912 w 2125663"/>
                  <a:gd name="T49" fmla="*/ 1517283 h 1811338"/>
                  <a:gd name="T50" fmla="*/ 167873 w 2125663"/>
                  <a:gd name="T51" fmla="*/ 1284201 h 1811338"/>
                  <a:gd name="T52" fmla="*/ 205123 w 2125663"/>
                  <a:gd name="T53" fmla="*/ 1228638 h 1811338"/>
                  <a:gd name="T54" fmla="*/ 264266 w 2125663"/>
                  <a:gd name="T55" fmla="*/ 1196440 h 1811338"/>
                  <a:gd name="T56" fmla="*/ 421225 w 2125663"/>
                  <a:gd name="T57" fmla="*/ 1183048 h 1811338"/>
                  <a:gd name="T58" fmla="*/ 433514 w 2125663"/>
                  <a:gd name="T59" fmla="*/ 761303 h 1811338"/>
                  <a:gd name="T60" fmla="*/ 391450 w 2125663"/>
                  <a:gd name="T61" fmla="*/ 813630 h 1811338"/>
                  <a:gd name="T62" fmla="*/ 379229 w 2125663"/>
                  <a:gd name="T63" fmla="*/ 902075 h 1811338"/>
                  <a:gd name="T64" fmla="*/ 414756 w 2125663"/>
                  <a:gd name="T65" fmla="*/ 1016114 h 1811338"/>
                  <a:gd name="T66" fmla="*/ 487516 w 2125663"/>
                  <a:gd name="T67" fmla="*/ 1099439 h 1811338"/>
                  <a:gd name="T68" fmla="*/ 567666 w 2125663"/>
                  <a:gd name="T69" fmla="*/ 1135272 h 1811338"/>
                  <a:gd name="T70" fmla="*/ 645542 w 2125663"/>
                  <a:gd name="T71" fmla="*/ 1111099 h 1811338"/>
                  <a:gd name="T72" fmla="*/ 722282 w 2125663"/>
                  <a:gd name="T73" fmla="*/ 1035452 h 1811338"/>
                  <a:gd name="T74" fmla="*/ 767757 w 2125663"/>
                  <a:gd name="T75" fmla="*/ 926248 h 1811338"/>
                  <a:gd name="T76" fmla="*/ 666290 w 2125663"/>
                  <a:gd name="T77" fmla="*/ 863967 h 1811338"/>
                  <a:gd name="T78" fmla="*/ 546918 w 2125663"/>
                  <a:gd name="T79" fmla="*/ 832116 h 1811338"/>
                  <a:gd name="T80" fmla="*/ 484389 w 2125663"/>
                  <a:gd name="T81" fmla="*/ 790595 h 1811338"/>
                  <a:gd name="T82" fmla="*/ 452273 w 2125663"/>
                  <a:gd name="T83" fmla="*/ 760734 h 1811338"/>
                  <a:gd name="T84" fmla="*/ 568234 w 2125663"/>
                  <a:gd name="T85" fmla="*/ 587258 h 1811338"/>
                  <a:gd name="T86" fmla="*/ 631616 w 2125663"/>
                  <a:gd name="T87" fmla="*/ 594937 h 1811338"/>
                  <a:gd name="T88" fmla="*/ 705513 w 2125663"/>
                  <a:gd name="T89" fmla="*/ 631054 h 1811338"/>
                  <a:gd name="T90" fmla="*/ 790210 w 2125663"/>
                  <a:gd name="T91" fmla="*/ 732864 h 1811338"/>
                  <a:gd name="T92" fmla="*/ 826306 w 2125663"/>
                  <a:gd name="T93" fmla="*/ 873920 h 1811338"/>
                  <a:gd name="T94" fmla="*/ 818064 w 2125663"/>
                  <a:gd name="T95" fmla="*/ 959237 h 1811338"/>
                  <a:gd name="T96" fmla="*/ 780831 w 2125663"/>
                  <a:gd name="T97" fmla="*/ 1048534 h 1811338"/>
                  <a:gd name="T98" fmla="*/ 687607 w 2125663"/>
                  <a:gd name="T99" fmla="*/ 1148922 h 1811338"/>
                  <a:gd name="T100" fmla="*/ 588983 w 2125663"/>
                  <a:gd name="T101" fmla="*/ 1190727 h 1811338"/>
                  <a:gd name="T102" fmla="*/ 525033 w 2125663"/>
                  <a:gd name="T103" fmla="*/ 1182480 h 1811338"/>
                  <a:gd name="T104" fmla="*/ 421293 w 2125663"/>
                  <a:gd name="T105" fmla="*/ 1115081 h 1811338"/>
                  <a:gd name="T106" fmla="*/ 345406 w 2125663"/>
                  <a:gd name="T107" fmla="*/ 1002463 h 1811338"/>
                  <a:gd name="T108" fmla="*/ 325511 w 2125663"/>
                  <a:gd name="T109" fmla="*/ 929092 h 1811338"/>
                  <a:gd name="T110" fmla="*/ 330627 w 2125663"/>
                  <a:gd name="T111" fmla="*/ 813915 h 1811338"/>
                  <a:gd name="T112" fmla="*/ 388324 w 2125663"/>
                  <a:gd name="T113" fmla="*/ 686510 h 1811338"/>
                  <a:gd name="T114" fmla="*/ 482400 w 2125663"/>
                  <a:gd name="T115" fmla="*/ 608303 h 1811338"/>
                  <a:gd name="T116" fmla="*/ 542939 w 2125663"/>
                  <a:gd name="T117" fmla="*/ 589534 h 1811338"/>
                  <a:gd name="T118" fmla="*/ 0 w 2125663"/>
                  <a:gd name="T119" fmla="*/ 0 h 1811338"/>
                  <a:gd name="T120" fmla="*/ 174993 w 2125663"/>
                  <a:gd name="T121" fmla="*/ 1118883 h 1811338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2125663" h="1811338">
                    <a:moveTo>
                      <a:pt x="470017" y="1320800"/>
                    </a:moveTo>
                    <a:lnTo>
                      <a:pt x="470335" y="1343069"/>
                    </a:lnTo>
                    <a:lnTo>
                      <a:pt x="471286" y="1364382"/>
                    </a:lnTo>
                    <a:lnTo>
                      <a:pt x="472238" y="1385696"/>
                    </a:lnTo>
                    <a:lnTo>
                      <a:pt x="473190" y="1406374"/>
                    </a:lnTo>
                    <a:lnTo>
                      <a:pt x="474459" y="1426415"/>
                    </a:lnTo>
                    <a:lnTo>
                      <a:pt x="476363" y="1446139"/>
                    </a:lnTo>
                    <a:lnTo>
                      <a:pt x="478267" y="1464908"/>
                    </a:lnTo>
                    <a:lnTo>
                      <a:pt x="480170" y="1483677"/>
                    </a:lnTo>
                    <a:lnTo>
                      <a:pt x="482074" y="1501491"/>
                    </a:lnTo>
                    <a:lnTo>
                      <a:pt x="484612" y="1518988"/>
                    </a:lnTo>
                    <a:lnTo>
                      <a:pt x="487468" y="1535530"/>
                    </a:lnTo>
                    <a:lnTo>
                      <a:pt x="490323" y="1552072"/>
                    </a:lnTo>
                    <a:lnTo>
                      <a:pt x="493179" y="1567660"/>
                    </a:lnTo>
                    <a:lnTo>
                      <a:pt x="496352" y="1582611"/>
                    </a:lnTo>
                    <a:lnTo>
                      <a:pt x="500159" y="1597563"/>
                    </a:lnTo>
                    <a:lnTo>
                      <a:pt x="503649" y="1611560"/>
                    </a:lnTo>
                    <a:lnTo>
                      <a:pt x="507774" y="1624921"/>
                    </a:lnTo>
                    <a:lnTo>
                      <a:pt x="511899" y="1637646"/>
                    </a:lnTo>
                    <a:lnTo>
                      <a:pt x="516341" y="1650052"/>
                    </a:lnTo>
                    <a:lnTo>
                      <a:pt x="520783" y="1661505"/>
                    </a:lnTo>
                    <a:lnTo>
                      <a:pt x="525859" y="1672639"/>
                    </a:lnTo>
                    <a:lnTo>
                      <a:pt x="530936" y="1683137"/>
                    </a:lnTo>
                    <a:lnTo>
                      <a:pt x="536329" y="1692998"/>
                    </a:lnTo>
                    <a:lnTo>
                      <a:pt x="541723" y="1702224"/>
                    </a:lnTo>
                    <a:lnTo>
                      <a:pt x="547752" y="1710813"/>
                    </a:lnTo>
                    <a:lnTo>
                      <a:pt x="553463" y="1718766"/>
                    </a:lnTo>
                    <a:lnTo>
                      <a:pt x="559808" y="1726083"/>
                    </a:lnTo>
                    <a:lnTo>
                      <a:pt x="566154" y="1732763"/>
                    </a:lnTo>
                    <a:lnTo>
                      <a:pt x="573134" y="1739125"/>
                    </a:lnTo>
                    <a:lnTo>
                      <a:pt x="580114" y="1744215"/>
                    </a:lnTo>
                    <a:lnTo>
                      <a:pt x="587412" y="1749305"/>
                    </a:lnTo>
                    <a:lnTo>
                      <a:pt x="594709" y="1753123"/>
                    </a:lnTo>
                    <a:lnTo>
                      <a:pt x="594709" y="1499901"/>
                    </a:lnTo>
                    <a:lnTo>
                      <a:pt x="591537" y="1499264"/>
                    </a:lnTo>
                    <a:lnTo>
                      <a:pt x="588047" y="1498310"/>
                    </a:lnTo>
                    <a:lnTo>
                      <a:pt x="584874" y="1497038"/>
                    </a:lnTo>
                    <a:lnTo>
                      <a:pt x="582018" y="1495765"/>
                    </a:lnTo>
                    <a:lnTo>
                      <a:pt x="579163" y="1494175"/>
                    </a:lnTo>
                    <a:lnTo>
                      <a:pt x="576307" y="1491948"/>
                    </a:lnTo>
                    <a:lnTo>
                      <a:pt x="573769" y="1489721"/>
                    </a:lnTo>
                    <a:lnTo>
                      <a:pt x="571548" y="1487494"/>
                    </a:lnTo>
                    <a:lnTo>
                      <a:pt x="569327" y="1484949"/>
                    </a:lnTo>
                    <a:lnTo>
                      <a:pt x="567106" y="1482404"/>
                    </a:lnTo>
                    <a:lnTo>
                      <a:pt x="565519" y="1479223"/>
                    </a:lnTo>
                    <a:lnTo>
                      <a:pt x="564250" y="1476360"/>
                    </a:lnTo>
                    <a:lnTo>
                      <a:pt x="563298" y="1473179"/>
                    </a:lnTo>
                    <a:lnTo>
                      <a:pt x="562347" y="1469998"/>
                    </a:lnTo>
                    <a:lnTo>
                      <a:pt x="562029" y="1466180"/>
                    </a:lnTo>
                    <a:lnTo>
                      <a:pt x="561712" y="1462999"/>
                    </a:lnTo>
                    <a:lnTo>
                      <a:pt x="561712" y="1425143"/>
                    </a:lnTo>
                    <a:lnTo>
                      <a:pt x="562029" y="1421007"/>
                    </a:lnTo>
                    <a:lnTo>
                      <a:pt x="562664" y="1417508"/>
                    </a:lnTo>
                    <a:lnTo>
                      <a:pt x="563616" y="1414009"/>
                    </a:lnTo>
                    <a:lnTo>
                      <a:pt x="564885" y="1410191"/>
                    </a:lnTo>
                    <a:lnTo>
                      <a:pt x="566154" y="1407010"/>
                    </a:lnTo>
                    <a:lnTo>
                      <a:pt x="568375" y="1403829"/>
                    </a:lnTo>
                    <a:lnTo>
                      <a:pt x="570596" y="1400966"/>
                    </a:lnTo>
                    <a:lnTo>
                      <a:pt x="572817" y="1398103"/>
                    </a:lnTo>
                    <a:lnTo>
                      <a:pt x="575673" y="1395558"/>
                    </a:lnTo>
                    <a:lnTo>
                      <a:pt x="578528" y="1393649"/>
                    </a:lnTo>
                    <a:lnTo>
                      <a:pt x="581701" y="1391741"/>
                    </a:lnTo>
                    <a:lnTo>
                      <a:pt x="584874" y="1390150"/>
                    </a:lnTo>
                    <a:lnTo>
                      <a:pt x="588364" y="1388878"/>
                    </a:lnTo>
                    <a:lnTo>
                      <a:pt x="592171" y="1387605"/>
                    </a:lnTo>
                    <a:lnTo>
                      <a:pt x="595979" y="1386969"/>
                    </a:lnTo>
                    <a:lnTo>
                      <a:pt x="599786" y="1386969"/>
                    </a:lnTo>
                    <a:lnTo>
                      <a:pt x="682597" y="1386969"/>
                    </a:lnTo>
                    <a:lnTo>
                      <a:pt x="686721" y="1386969"/>
                    </a:lnTo>
                    <a:lnTo>
                      <a:pt x="690529" y="1387605"/>
                    </a:lnTo>
                    <a:lnTo>
                      <a:pt x="694019" y="1388878"/>
                    </a:lnTo>
                    <a:lnTo>
                      <a:pt x="697826" y="1390150"/>
                    </a:lnTo>
                    <a:lnTo>
                      <a:pt x="700999" y="1391741"/>
                    </a:lnTo>
                    <a:lnTo>
                      <a:pt x="704172" y="1393649"/>
                    </a:lnTo>
                    <a:lnTo>
                      <a:pt x="707345" y="1395558"/>
                    </a:lnTo>
                    <a:lnTo>
                      <a:pt x="709883" y="1398103"/>
                    </a:lnTo>
                    <a:lnTo>
                      <a:pt x="712104" y="1400966"/>
                    </a:lnTo>
                    <a:lnTo>
                      <a:pt x="714325" y="1403829"/>
                    </a:lnTo>
                    <a:lnTo>
                      <a:pt x="716229" y="1407010"/>
                    </a:lnTo>
                    <a:lnTo>
                      <a:pt x="718132" y="1410191"/>
                    </a:lnTo>
                    <a:lnTo>
                      <a:pt x="719402" y="1414009"/>
                    </a:lnTo>
                    <a:lnTo>
                      <a:pt x="720353" y="1417508"/>
                    </a:lnTo>
                    <a:lnTo>
                      <a:pt x="720671" y="1421007"/>
                    </a:lnTo>
                    <a:lnTo>
                      <a:pt x="720988" y="1425143"/>
                    </a:lnTo>
                    <a:lnTo>
                      <a:pt x="720988" y="1462999"/>
                    </a:lnTo>
                    <a:lnTo>
                      <a:pt x="720988" y="1466180"/>
                    </a:lnTo>
                    <a:lnTo>
                      <a:pt x="720353" y="1469998"/>
                    </a:lnTo>
                    <a:lnTo>
                      <a:pt x="719719" y="1473179"/>
                    </a:lnTo>
                    <a:lnTo>
                      <a:pt x="718450" y="1476360"/>
                    </a:lnTo>
                    <a:lnTo>
                      <a:pt x="716863" y="1479223"/>
                    </a:lnTo>
                    <a:lnTo>
                      <a:pt x="715277" y="1482404"/>
                    </a:lnTo>
                    <a:lnTo>
                      <a:pt x="713373" y="1484949"/>
                    </a:lnTo>
                    <a:lnTo>
                      <a:pt x="711469" y="1487494"/>
                    </a:lnTo>
                    <a:lnTo>
                      <a:pt x="708931" y="1489721"/>
                    </a:lnTo>
                    <a:lnTo>
                      <a:pt x="706710" y="1491948"/>
                    </a:lnTo>
                    <a:lnTo>
                      <a:pt x="703537" y="1494175"/>
                    </a:lnTo>
                    <a:lnTo>
                      <a:pt x="700682" y="1495765"/>
                    </a:lnTo>
                    <a:lnTo>
                      <a:pt x="697826" y="1497038"/>
                    </a:lnTo>
                    <a:lnTo>
                      <a:pt x="694653" y="1498310"/>
                    </a:lnTo>
                    <a:lnTo>
                      <a:pt x="691163" y="1499264"/>
                    </a:lnTo>
                    <a:lnTo>
                      <a:pt x="687991" y="1499901"/>
                    </a:lnTo>
                    <a:lnTo>
                      <a:pt x="687991" y="1753123"/>
                    </a:lnTo>
                    <a:lnTo>
                      <a:pt x="695605" y="1749305"/>
                    </a:lnTo>
                    <a:lnTo>
                      <a:pt x="702586" y="1744215"/>
                    </a:lnTo>
                    <a:lnTo>
                      <a:pt x="709566" y="1739125"/>
                    </a:lnTo>
                    <a:lnTo>
                      <a:pt x="716229" y="1732763"/>
                    </a:lnTo>
                    <a:lnTo>
                      <a:pt x="722892" y="1726083"/>
                    </a:lnTo>
                    <a:lnTo>
                      <a:pt x="729237" y="1718766"/>
                    </a:lnTo>
                    <a:lnTo>
                      <a:pt x="734948" y="1710813"/>
                    </a:lnTo>
                    <a:lnTo>
                      <a:pt x="740977" y="1702224"/>
                    </a:lnTo>
                    <a:lnTo>
                      <a:pt x="746371" y="1692998"/>
                    </a:lnTo>
                    <a:lnTo>
                      <a:pt x="751447" y="1683137"/>
                    </a:lnTo>
                    <a:lnTo>
                      <a:pt x="756841" y="1672639"/>
                    </a:lnTo>
                    <a:lnTo>
                      <a:pt x="761600" y="1661505"/>
                    </a:lnTo>
                    <a:lnTo>
                      <a:pt x="766359" y="1650052"/>
                    </a:lnTo>
                    <a:lnTo>
                      <a:pt x="770801" y="1637646"/>
                    </a:lnTo>
                    <a:lnTo>
                      <a:pt x="774926" y="1624921"/>
                    </a:lnTo>
                    <a:lnTo>
                      <a:pt x="779051" y="1611560"/>
                    </a:lnTo>
                    <a:lnTo>
                      <a:pt x="782541" y="1597563"/>
                    </a:lnTo>
                    <a:lnTo>
                      <a:pt x="786031" y="1582611"/>
                    </a:lnTo>
                    <a:lnTo>
                      <a:pt x="789521" y="1567660"/>
                    </a:lnTo>
                    <a:lnTo>
                      <a:pt x="792377" y="1552072"/>
                    </a:lnTo>
                    <a:lnTo>
                      <a:pt x="795232" y="1535530"/>
                    </a:lnTo>
                    <a:lnTo>
                      <a:pt x="797770" y="1518988"/>
                    </a:lnTo>
                    <a:lnTo>
                      <a:pt x="800626" y="1501491"/>
                    </a:lnTo>
                    <a:lnTo>
                      <a:pt x="802530" y="1483677"/>
                    </a:lnTo>
                    <a:lnTo>
                      <a:pt x="804751" y="1464908"/>
                    </a:lnTo>
                    <a:lnTo>
                      <a:pt x="806337" y="1446139"/>
                    </a:lnTo>
                    <a:lnTo>
                      <a:pt x="807923" y="1426415"/>
                    </a:lnTo>
                    <a:lnTo>
                      <a:pt x="809193" y="1406374"/>
                    </a:lnTo>
                    <a:lnTo>
                      <a:pt x="810779" y="1385696"/>
                    </a:lnTo>
                    <a:lnTo>
                      <a:pt x="811731" y="1364382"/>
                    </a:lnTo>
                    <a:lnTo>
                      <a:pt x="812365" y="1343069"/>
                    </a:lnTo>
                    <a:lnTo>
                      <a:pt x="813000" y="1320800"/>
                    </a:lnTo>
                    <a:lnTo>
                      <a:pt x="840921" y="1322709"/>
                    </a:lnTo>
                    <a:lnTo>
                      <a:pt x="866621" y="1324300"/>
                    </a:lnTo>
                    <a:lnTo>
                      <a:pt x="909771" y="1327481"/>
                    </a:lnTo>
                    <a:lnTo>
                      <a:pt x="938644" y="1330026"/>
                    </a:lnTo>
                    <a:lnTo>
                      <a:pt x="948797" y="1330980"/>
                    </a:lnTo>
                    <a:lnTo>
                      <a:pt x="956729" y="1331298"/>
                    </a:lnTo>
                    <a:lnTo>
                      <a:pt x="964661" y="1331934"/>
                    </a:lnTo>
                    <a:lnTo>
                      <a:pt x="972593" y="1332889"/>
                    </a:lnTo>
                    <a:lnTo>
                      <a:pt x="980208" y="1334161"/>
                    </a:lnTo>
                    <a:lnTo>
                      <a:pt x="987823" y="1335752"/>
                    </a:lnTo>
                    <a:lnTo>
                      <a:pt x="995437" y="1337979"/>
                    </a:lnTo>
                    <a:lnTo>
                      <a:pt x="1002418" y="1340205"/>
                    </a:lnTo>
                    <a:lnTo>
                      <a:pt x="1009715" y="1343387"/>
                    </a:lnTo>
                    <a:lnTo>
                      <a:pt x="1016378" y="1346250"/>
                    </a:lnTo>
                    <a:lnTo>
                      <a:pt x="1023358" y="1349749"/>
                    </a:lnTo>
                    <a:lnTo>
                      <a:pt x="1030021" y="1353885"/>
                    </a:lnTo>
                    <a:lnTo>
                      <a:pt x="1036050" y="1357702"/>
                    </a:lnTo>
                    <a:lnTo>
                      <a:pt x="1042395" y="1361837"/>
                    </a:lnTo>
                    <a:lnTo>
                      <a:pt x="1048106" y="1366927"/>
                    </a:lnTo>
                    <a:lnTo>
                      <a:pt x="1053817" y="1371699"/>
                    </a:lnTo>
                    <a:lnTo>
                      <a:pt x="1059211" y="1377107"/>
                    </a:lnTo>
                    <a:lnTo>
                      <a:pt x="1064605" y="1382197"/>
                    </a:lnTo>
                    <a:lnTo>
                      <a:pt x="1069364" y="1388241"/>
                    </a:lnTo>
                    <a:lnTo>
                      <a:pt x="1073806" y="1393967"/>
                    </a:lnTo>
                    <a:lnTo>
                      <a:pt x="1078248" y="1400012"/>
                    </a:lnTo>
                    <a:lnTo>
                      <a:pt x="1082373" y="1406374"/>
                    </a:lnTo>
                    <a:lnTo>
                      <a:pt x="1085863" y="1413054"/>
                    </a:lnTo>
                    <a:lnTo>
                      <a:pt x="1089670" y="1419735"/>
                    </a:lnTo>
                    <a:lnTo>
                      <a:pt x="1092843" y="1426734"/>
                    </a:lnTo>
                    <a:lnTo>
                      <a:pt x="1095381" y="1433732"/>
                    </a:lnTo>
                    <a:lnTo>
                      <a:pt x="1097920" y="1441049"/>
                    </a:lnTo>
                    <a:lnTo>
                      <a:pt x="1100141" y="1448684"/>
                    </a:lnTo>
                    <a:lnTo>
                      <a:pt x="1101727" y="1456000"/>
                    </a:lnTo>
                    <a:lnTo>
                      <a:pt x="1103314" y="1463635"/>
                    </a:lnTo>
                    <a:lnTo>
                      <a:pt x="1104265" y="1471588"/>
                    </a:lnTo>
                    <a:lnTo>
                      <a:pt x="1104900" y="1479541"/>
                    </a:lnTo>
                    <a:lnTo>
                      <a:pt x="1104900" y="1487494"/>
                    </a:lnTo>
                    <a:lnTo>
                      <a:pt x="1104900" y="1686000"/>
                    </a:lnTo>
                    <a:lnTo>
                      <a:pt x="1104900" y="1690135"/>
                    </a:lnTo>
                    <a:lnTo>
                      <a:pt x="1104265" y="1693953"/>
                    </a:lnTo>
                    <a:lnTo>
                      <a:pt x="1103631" y="1697770"/>
                    </a:lnTo>
                    <a:lnTo>
                      <a:pt x="1102362" y="1701906"/>
                    </a:lnTo>
                    <a:lnTo>
                      <a:pt x="1101093" y="1705405"/>
                    </a:lnTo>
                    <a:lnTo>
                      <a:pt x="1099189" y="1709222"/>
                    </a:lnTo>
                    <a:lnTo>
                      <a:pt x="1096968" y="1713040"/>
                    </a:lnTo>
                    <a:lnTo>
                      <a:pt x="1094430" y="1716221"/>
                    </a:lnTo>
                    <a:lnTo>
                      <a:pt x="1091891" y="1719720"/>
                    </a:lnTo>
                    <a:lnTo>
                      <a:pt x="1089036" y="1722901"/>
                    </a:lnTo>
                    <a:lnTo>
                      <a:pt x="1085546" y="1726719"/>
                    </a:lnTo>
                    <a:lnTo>
                      <a:pt x="1082056" y="1729900"/>
                    </a:lnTo>
                    <a:lnTo>
                      <a:pt x="1078248" y="1732763"/>
                    </a:lnTo>
                    <a:lnTo>
                      <a:pt x="1074124" y="1736262"/>
                    </a:lnTo>
                    <a:lnTo>
                      <a:pt x="1069682" y="1739125"/>
                    </a:lnTo>
                    <a:lnTo>
                      <a:pt x="1065240" y="1741989"/>
                    </a:lnTo>
                    <a:lnTo>
                      <a:pt x="1055404" y="1748033"/>
                    </a:lnTo>
                    <a:lnTo>
                      <a:pt x="1044299" y="1753441"/>
                    </a:lnTo>
                    <a:lnTo>
                      <a:pt x="1032560" y="1758531"/>
                    </a:lnTo>
                    <a:lnTo>
                      <a:pt x="1019868" y="1763939"/>
                    </a:lnTo>
                    <a:lnTo>
                      <a:pt x="1005908" y="1768392"/>
                    </a:lnTo>
                    <a:lnTo>
                      <a:pt x="991630" y="1773164"/>
                    </a:lnTo>
                    <a:lnTo>
                      <a:pt x="976718" y="1777300"/>
                    </a:lnTo>
                    <a:lnTo>
                      <a:pt x="960854" y="1781117"/>
                    </a:lnTo>
                    <a:lnTo>
                      <a:pt x="944038" y="1784934"/>
                    </a:lnTo>
                    <a:lnTo>
                      <a:pt x="927222" y="1788434"/>
                    </a:lnTo>
                    <a:lnTo>
                      <a:pt x="909454" y="1791615"/>
                    </a:lnTo>
                    <a:lnTo>
                      <a:pt x="891369" y="1794796"/>
                    </a:lnTo>
                    <a:lnTo>
                      <a:pt x="872332" y="1797341"/>
                    </a:lnTo>
                    <a:lnTo>
                      <a:pt x="853295" y="1799886"/>
                    </a:lnTo>
                    <a:lnTo>
                      <a:pt x="833941" y="1801795"/>
                    </a:lnTo>
                    <a:lnTo>
                      <a:pt x="813952" y="1804022"/>
                    </a:lnTo>
                    <a:lnTo>
                      <a:pt x="793328" y="1805930"/>
                    </a:lnTo>
                    <a:lnTo>
                      <a:pt x="773022" y="1807203"/>
                    </a:lnTo>
                    <a:lnTo>
                      <a:pt x="752399" y="1808475"/>
                    </a:lnTo>
                    <a:lnTo>
                      <a:pt x="731458" y="1809748"/>
                    </a:lnTo>
                    <a:lnTo>
                      <a:pt x="710200" y="1810384"/>
                    </a:lnTo>
                    <a:lnTo>
                      <a:pt x="688942" y="1811020"/>
                    </a:lnTo>
                    <a:lnTo>
                      <a:pt x="667684" y="1811338"/>
                    </a:lnTo>
                    <a:lnTo>
                      <a:pt x="646427" y="1811338"/>
                    </a:lnTo>
                    <a:lnTo>
                      <a:pt x="625486" y="1811338"/>
                    </a:lnTo>
                    <a:lnTo>
                      <a:pt x="603911" y="1811020"/>
                    </a:lnTo>
                    <a:lnTo>
                      <a:pt x="582653" y="1810384"/>
                    </a:lnTo>
                    <a:lnTo>
                      <a:pt x="561395" y="1809748"/>
                    </a:lnTo>
                    <a:lnTo>
                      <a:pt x="540137" y="1808475"/>
                    </a:lnTo>
                    <a:lnTo>
                      <a:pt x="518879" y="1807203"/>
                    </a:lnTo>
                    <a:lnTo>
                      <a:pt x="498573" y="1805930"/>
                    </a:lnTo>
                    <a:lnTo>
                      <a:pt x="477632" y="1804022"/>
                    </a:lnTo>
                    <a:lnTo>
                      <a:pt x="457326" y="1801795"/>
                    </a:lnTo>
                    <a:lnTo>
                      <a:pt x="437337" y="1799886"/>
                    </a:lnTo>
                    <a:lnTo>
                      <a:pt x="417983" y="1797341"/>
                    </a:lnTo>
                    <a:lnTo>
                      <a:pt x="398629" y="1794796"/>
                    </a:lnTo>
                    <a:lnTo>
                      <a:pt x="379909" y="1791615"/>
                    </a:lnTo>
                    <a:lnTo>
                      <a:pt x="361824" y="1788434"/>
                    </a:lnTo>
                    <a:lnTo>
                      <a:pt x="344056" y="1784934"/>
                    </a:lnTo>
                    <a:lnTo>
                      <a:pt x="327240" y="1781117"/>
                    </a:lnTo>
                    <a:lnTo>
                      <a:pt x="310741" y="1777300"/>
                    </a:lnTo>
                    <a:lnTo>
                      <a:pt x="295195" y="1773164"/>
                    </a:lnTo>
                    <a:lnTo>
                      <a:pt x="280600" y="1768392"/>
                    </a:lnTo>
                    <a:lnTo>
                      <a:pt x="266322" y="1763939"/>
                    </a:lnTo>
                    <a:lnTo>
                      <a:pt x="252996" y="1758531"/>
                    </a:lnTo>
                    <a:lnTo>
                      <a:pt x="240622" y="1753441"/>
                    </a:lnTo>
                    <a:lnTo>
                      <a:pt x="229517" y="1748033"/>
                    </a:lnTo>
                    <a:lnTo>
                      <a:pt x="219047" y="1741989"/>
                    </a:lnTo>
                    <a:lnTo>
                      <a:pt x="214288" y="1739125"/>
                    </a:lnTo>
                    <a:lnTo>
                      <a:pt x="209846" y="1736262"/>
                    </a:lnTo>
                    <a:lnTo>
                      <a:pt x="205404" y="1732763"/>
                    </a:lnTo>
                    <a:lnTo>
                      <a:pt x="201596" y="1729900"/>
                    </a:lnTo>
                    <a:lnTo>
                      <a:pt x="198106" y="1726719"/>
                    </a:lnTo>
                    <a:lnTo>
                      <a:pt x="194299" y="1722901"/>
                    </a:lnTo>
                    <a:lnTo>
                      <a:pt x="191443" y="1719720"/>
                    </a:lnTo>
                    <a:lnTo>
                      <a:pt x="188588" y="1716221"/>
                    </a:lnTo>
                    <a:lnTo>
                      <a:pt x="186367" y="1713040"/>
                    </a:lnTo>
                    <a:lnTo>
                      <a:pt x="183828" y="1709222"/>
                    </a:lnTo>
                    <a:lnTo>
                      <a:pt x="181925" y="1705405"/>
                    </a:lnTo>
                    <a:lnTo>
                      <a:pt x="180338" y="1701906"/>
                    </a:lnTo>
                    <a:lnTo>
                      <a:pt x="179386" y="1697770"/>
                    </a:lnTo>
                    <a:lnTo>
                      <a:pt x="178435" y="1693953"/>
                    </a:lnTo>
                    <a:lnTo>
                      <a:pt x="177800" y="1690135"/>
                    </a:lnTo>
                    <a:lnTo>
                      <a:pt x="177800" y="1686000"/>
                    </a:lnTo>
                    <a:lnTo>
                      <a:pt x="177800" y="1487494"/>
                    </a:lnTo>
                    <a:lnTo>
                      <a:pt x="178117" y="1479541"/>
                    </a:lnTo>
                    <a:lnTo>
                      <a:pt x="178435" y="1471588"/>
                    </a:lnTo>
                    <a:lnTo>
                      <a:pt x="179386" y="1463635"/>
                    </a:lnTo>
                    <a:lnTo>
                      <a:pt x="180973" y="1456000"/>
                    </a:lnTo>
                    <a:lnTo>
                      <a:pt x="182559" y="1448684"/>
                    </a:lnTo>
                    <a:lnTo>
                      <a:pt x="184463" y="1441049"/>
                    </a:lnTo>
                    <a:lnTo>
                      <a:pt x="187318" y="1433732"/>
                    </a:lnTo>
                    <a:lnTo>
                      <a:pt x="190174" y="1426734"/>
                    </a:lnTo>
                    <a:lnTo>
                      <a:pt x="193030" y="1419735"/>
                    </a:lnTo>
                    <a:lnTo>
                      <a:pt x="196520" y="1413054"/>
                    </a:lnTo>
                    <a:lnTo>
                      <a:pt x="200327" y="1406374"/>
                    </a:lnTo>
                    <a:lnTo>
                      <a:pt x="204452" y="1400012"/>
                    </a:lnTo>
                    <a:lnTo>
                      <a:pt x="208576" y="1393967"/>
                    </a:lnTo>
                    <a:lnTo>
                      <a:pt x="213336" y="1388241"/>
                    </a:lnTo>
                    <a:lnTo>
                      <a:pt x="218095" y="1382197"/>
                    </a:lnTo>
                    <a:lnTo>
                      <a:pt x="223489" y="1377107"/>
                    </a:lnTo>
                    <a:lnTo>
                      <a:pt x="228883" y="1371699"/>
                    </a:lnTo>
                    <a:lnTo>
                      <a:pt x="234594" y="1366927"/>
                    </a:lnTo>
                    <a:lnTo>
                      <a:pt x="240305" y="1361837"/>
                    </a:lnTo>
                    <a:lnTo>
                      <a:pt x="246650" y="1357702"/>
                    </a:lnTo>
                    <a:lnTo>
                      <a:pt x="252679" y="1353885"/>
                    </a:lnTo>
                    <a:lnTo>
                      <a:pt x="259659" y="1349749"/>
                    </a:lnTo>
                    <a:lnTo>
                      <a:pt x="266005" y="1346250"/>
                    </a:lnTo>
                    <a:lnTo>
                      <a:pt x="272985" y="1343387"/>
                    </a:lnTo>
                    <a:lnTo>
                      <a:pt x="280282" y="1340205"/>
                    </a:lnTo>
                    <a:lnTo>
                      <a:pt x="287263" y="1337979"/>
                    </a:lnTo>
                    <a:lnTo>
                      <a:pt x="294877" y="1335752"/>
                    </a:lnTo>
                    <a:lnTo>
                      <a:pt x="302492" y="1334161"/>
                    </a:lnTo>
                    <a:lnTo>
                      <a:pt x="310107" y="1332889"/>
                    </a:lnTo>
                    <a:lnTo>
                      <a:pt x="318039" y="1331934"/>
                    </a:lnTo>
                    <a:lnTo>
                      <a:pt x="325971" y="1331298"/>
                    </a:lnTo>
                    <a:lnTo>
                      <a:pt x="333903" y="1330980"/>
                    </a:lnTo>
                    <a:lnTo>
                      <a:pt x="344056" y="1330026"/>
                    </a:lnTo>
                    <a:lnTo>
                      <a:pt x="372929" y="1327481"/>
                    </a:lnTo>
                    <a:lnTo>
                      <a:pt x="415762" y="1324300"/>
                    </a:lnTo>
                    <a:lnTo>
                      <a:pt x="441779" y="1322709"/>
                    </a:lnTo>
                    <a:lnTo>
                      <a:pt x="470017" y="1320800"/>
                    </a:lnTo>
                    <a:close/>
                    <a:moveTo>
                      <a:pt x="1004887" y="995363"/>
                    </a:moveTo>
                    <a:lnTo>
                      <a:pt x="1176337" y="995363"/>
                    </a:lnTo>
                    <a:lnTo>
                      <a:pt x="1176337" y="1265238"/>
                    </a:lnTo>
                    <a:lnTo>
                      <a:pt x="1004887" y="1265238"/>
                    </a:lnTo>
                    <a:lnTo>
                      <a:pt x="1004887" y="995363"/>
                    </a:lnTo>
                    <a:close/>
                    <a:moveTo>
                      <a:pt x="493561" y="847408"/>
                    </a:moveTo>
                    <a:lnTo>
                      <a:pt x="491024" y="847726"/>
                    </a:lnTo>
                    <a:lnTo>
                      <a:pt x="488804" y="848043"/>
                    </a:lnTo>
                    <a:lnTo>
                      <a:pt x="485950" y="848996"/>
                    </a:lnTo>
                    <a:lnTo>
                      <a:pt x="483730" y="849948"/>
                    </a:lnTo>
                    <a:lnTo>
                      <a:pt x="481510" y="851218"/>
                    </a:lnTo>
                    <a:lnTo>
                      <a:pt x="479290" y="852806"/>
                    </a:lnTo>
                    <a:lnTo>
                      <a:pt x="475167" y="856933"/>
                    </a:lnTo>
                    <a:lnTo>
                      <a:pt x="470727" y="861061"/>
                    </a:lnTo>
                    <a:lnTo>
                      <a:pt x="466604" y="865823"/>
                    </a:lnTo>
                    <a:lnTo>
                      <a:pt x="462482" y="871221"/>
                    </a:lnTo>
                    <a:lnTo>
                      <a:pt x="454553" y="882651"/>
                    </a:lnTo>
                    <a:lnTo>
                      <a:pt x="448527" y="890906"/>
                    </a:lnTo>
                    <a:lnTo>
                      <a:pt x="442819" y="899478"/>
                    </a:lnTo>
                    <a:lnTo>
                      <a:pt x="436793" y="908368"/>
                    </a:lnTo>
                    <a:lnTo>
                      <a:pt x="431402" y="917893"/>
                    </a:lnTo>
                    <a:lnTo>
                      <a:pt x="429499" y="926783"/>
                    </a:lnTo>
                    <a:lnTo>
                      <a:pt x="427596" y="935673"/>
                    </a:lnTo>
                    <a:lnTo>
                      <a:pt x="426010" y="945198"/>
                    </a:lnTo>
                    <a:lnTo>
                      <a:pt x="424742" y="954406"/>
                    </a:lnTo>
                    <a:lnTo>
                      <a:pt x="423790" y="963931"/>
                    </a:lnTo>
                    <a:lnTo>
                      <a:pt x="423156" y="973773"/>
                    </a:lnTo>
                    <a:lnTo>
                      <a:pt x="422839" y="982981"/>
                    </a:lnTo>
                    <a:lnTo>
                      <a:pt x="422839" y="992823"/>
                    </a:lnTo>
                    <a:lnTo>
                      <a:pt x="423156" y="1007111"/>
                    </a:lnTo>
                    <a:lnTo>
                      <a:pt x="424107" y="1020764"/>
                    </a:lnTo>
                    <a:lnTo>
                      <a:pt x="426010" y="1034099"/>
                    </a:lnTo>
                    <a:lnTo>
                      <a:pt x="428547" y="1047434"/>
                    </a:lnTo>
                    <a:lnTo>
                      <a:pt x="432036" y="1060769"/>
                    </a:lnTo>
                    <a:lnTo>
                      <a:pt x="435525" y="1073469"/>
                    </a:lnTo>
                    <a:lnTo>
                      <a:pt x="439965" y="1086169"/>
                    </a:lnTo>
                    <a:lnTo>
                      <a:pt x="445039" y="1098551"/>
                    </a:lnTo>
                    <a:lnTo>
                      <a:pt x="450430" y="1110934"/>
                    </a:lnTo>
                    <a:lnTo>
                      <a:pt x="456456" y="1122999"/>
                    </a:lnTo>
                    <a:lnTo>
                      <a:pt x="462799" y="1134429"/>
                    </a:lnTo>
                    <a:lnTo>
                      <a:pt x="469459" y="1145541"/>
                    </a:lnTo>
                    <a:lnTo>
                      <a:pt x="477070" y="1156019"/>
                    </a:lnTo>
                    <a:lnTo>
                      <a:pt x="484364" y="1166496"/>
                    </a:lnTo>
                    <a:lnTo>
                      <a:pt x="492293" y="1176656"/>
                    </a:lnTo>
                    <a:lnTo>
                      <a:pt x="500539" y="1186181"/>
                    </a:lnTo>
                    <a:lnTo>
                      <a:pt x="508784" y="1195389"/>
                    </a:lnTo>
                    <a:lnTo>
                      <a:pt x="517347" y="1204279"/>
                    </a:lnTo>
                    <a:lnTo>
                      <a:pt x="526227" y="1212216"/>
                    </a:lnTo>
                    <a:lnTo>
                      <a:pt x="535107" y="1220154"/>
                    </a:lnTo>
                    <a:lnTo>
                      <a:pt x="543987" y="1227456"/>
                    </a:lnTo>
                    <a:lnTo>
                      <a:pt x="553184" y="1234124"/>
                    </a:lnTo>
                    <a:lnTo>
                      <a:pt x="562381" y="1240474"/>
                    </a:lnTo>
                    <a:lnTo>
                      <a:pt x="571578" y="1245871"/>
                    </a:lnTo>
                    <a:lnTo>
                      <a:pt x="580775" y="1250951"/>
                    </a:lnTo>
                    <a:lnTo>
                      <a:pt x="589655" y="1255079"/>
                    </a:lnTo>
                    <a:lnTo>
                      <a:pt x="598853" y="1258889"/>
                    </a:lnTo>
                    <a:lnTo>
                      <a:pt x="607732" y="1262381"/>
                    </a:lnTo>
                    <a:lnTo>
                      <a:pt x="616612" y="1264604"/>
                    </a:lnTo>
                    <a:lnTo>
                      <a:pt x="624858" y="1266509"/>
                    </a:lnTo>
                    <a:lnTo>
                      <a:pt x="633421" y="1267461"/>
                    </a:lnTo>
                    <a:lnTo>
                      <a:pt x="641349" y="1267779"/>
                    </a:lnTo>
                    <a:lnTo>
                      <a:pt x="649595" y="1267461"/>
                    </a:lnTo>
                    <a:lnTo>
                      <a:pt x="657524" y="1266509"/>
                    </a:lnTo>
                    <a:lnTo>
                      <a:pt x="666404" y="1264604"/>
                    </a:lnTo>
                    <a:lnTo>
                      <a:pt x="674967" y="1262381"/>
                    </a:lnTo>
                    <a:lnTo>
                      <a:pt x="684164" y="1258889"/>
                    </a:lnTo>
                    <a:lnTo>
                      <a:pt x="692726" y="1255079"/>
                    </a:lnTo>
                    <a:lnTo>
                      <a:pt x="701924" y="1250951"/>
                    </a:lnTo>
                    <a:lnTo>
                      <a:pt x="711121" y="1245871"/>
                    </a:lnTo>
                    <a:lnTo>
                      <a:pt x="720318" y="1240474"/>
                    </a:lnTo>
                    <a:lnTo>
                      <a:pt x="729515" y="1234124"/>
                    </a:lnTo>
                    <a:lnTo>
                      <a:pt x="738395" y="1227456"/>
                    </a:lnTo>
                    <a:lnTo>
                      <a:pt x="747592" y="1220154"/>
                    </a:lnTo>
                    <a:lnTo>
                      <a:pt x="756472" y="1212216"/>
                    </a:lnTo>
                    <a:lnTo>
                      <a:pt x="765352" y="1204279"/>
                    </a:lnTo>
                    <a:lnTo>
                      <a:pt x="773915" y="1195389"/>
                    </a:lnTo>
                    <a:lnTo>
                      <a:pt x="782160" y="1186181"/>
                    </a:lnTo>
                    <a:lnTo>
                      <a:pt x="790406" y="1176656"/>
                    </a:lnTo>
                    <a:lnTo>
                      <a:pt x="798652" y="1166496"/>
                    </a:lnTo>
                    <a:lnTo>
                      <a:pt x="805946" y="1156019"/>
                    </a:lnTo>
                    <a:lnTo>
                      <a:pt x="813240" y="1145541"/>
                    </a:lnTo>
                    <a:lnTo>
                      <a:pt x="819900" y="1134429"/>
                    </a:lnTo>
                    <a:lnTo>
                      <a:pt x="826243" y="1122999"/>
                    </a:lnTo>
                    <a:lnTo>
                      <a:pt x="831952" y="1110934"/>
                    </a:lnTo>
                    <a:lnTo>
                      <a:pt x="837660" y="1098551"/>
                    </a:lnTo>
                    <a:lnTo>
                      <a:pt x="842417" y="1086169"/>
                    </a:lnTo>
                    <a:lnTo>
                      <a:pt x="847174" y="1073469"/>
                    </a:lnTo>
                    <a:lnTo>
                      <a:pt x="850980" y="1060769"/>
                    </a:lnTo>
                    <a:lnTo>
                      <a:pt x="853834" y="1047434"/>
                    </a:lnTo>
                    <a:lnTo>
                      <a:pt x="856689" y="1034099"/>
                    </a:lnTo>
                    <a:lnTo>
                      <a:pt x="858592" y="1020764"/>
                    </a:lnTo>
                    <a:lnTo>
                      <a:pt x="859543" y="1007111"/>
                    </a:lnTo>
                    <a:lnTo>
                      <a:pt x="860177" y="992823"/>
                    </a:lnTo>
                    <a:lnTo>
                      <a:pt x="859860" y="984886"/>
                    </a:lnTo>
                    <a:lnTo>
                      <a:pt x="859543" y="976313"/>
                    </a:lnTo>
                    <a:lnTo>
                      <a:pt x="837343" y="975361"/>
                    </a:lnTo>
                    <a:lnTo>
                      <a:pt x="814509" y="973773"/>
                    </a:lnTo>
                    <a:lnTo>
                      <a:pt x="791040" y="970916"/>
                    </a:lnTo>
                    <a:lnTo>
                      <a:pt x="767255" y="968058"/>
                    </a:lnTo>
                    <a:lnTo>
                      <a:pt x="743469" y="964566"/>
                    </a:lnTo>
                    <a:lnTo>
                      <a:pt x="719366" y="960438"/>
                    </a:lnTo>
                    <a:lnTo>
                      <a:pt x="695898" y="955041"/>
                    </a:lnTo>
                    <a:lnTo>
                      <a:pt x="684481" y="952501"/>
                    </a:lnTo>
                    <a:lnTo>
                      <a:pt x="673064" y="949643"/>
                    </a:lnTo>
                    <a:lnTo>
                      <a:pt x="661964" y="946468"/>
                    </a:lnTo>
                    <a:lnTo>
                      <a:pt x="651181" y="943293"/>
                    </a:lnTo>
                    <a:lnTo>
                      <a:pt x="640398" y="940118"/>
                    </a:lnTo>
                    <a:lnTo>
                      <a:pt x="629932" y="936308"/>
                    </a:lnTo>
                    <a:lnTo>
                      <a:pt x="620101" y="932816"/>
                    </a:lnTo>
                    <a:lnTo>
                      <a:pt x="610270" y="929006"/>
                    </a:lnTo>
                    <a:lnTo>
                      <a:pt x="601073" y="924878"/>
                    </a:lnTo>
                    <a:lnTo>
                      <a:pt x="592510" y="921068"/>
                    </a:lnTo>
                    <a:lnTo>
                      <a:pt x="583947" y="916941"/>
                    </a:lnTo>
                    <a:lnTo>
                      <a:pt x="576018" y="912178"/>
                    </a:lnTo>
                    <a:lnTo>
                      <a:pt x="568724" y="907733"/>
                    </a:lnTo>
                    <a:lnTo>
                      <a:pt x="561747" y="903288"/>
                    </a:lnTo>
                    <a:lnTo>
                      <a:pt x="555404" y="898208"/>
                    </a:lnTo>
                    <a:lnTo>
                      <a:pt x="550013" y="893128"/>
                    </a:lnTo>
                    <a:lnTo>
                      <a:pt x="544938" y="887731"/>
                    </a:lnTo>
                    <a:lnTo>
                      <a:pt x="540498" y="882651"/>
                    </a:lnTo>
                    <a:lnTo>
                      <a:pt x="536376" y="876936"/>
                    </a:lnTo>
                    <a:lnTo>
                      <a:pt x="532253" y="872173"/>
                    </a:lnTo>
                    <a:lnTo>
                      <a:pt x="528447" y="867728"/>
                    </a:lnTo>
                    <a:lnTo>
                      <a:pt x="524641" y="863601"/>
                    </a:lnTo>
                    <a:lnTo>
                      <a:pt x="520836" y="860426"/>
                    </a:lnTo>
                    <a:lnTo>
                      <a:pt x="517347" y="857251"/>
                    </a:lnTo>
                    <a:lnTo>
                      <a:pt x="514176" y="854393"/>
                    </a:lnTo>
                    <a:lnTo>
                      <a:pt x="511004" y="852488"/>
                    </a:lnTo>
                    <a:lnTo>
                      <a:pt x="507833" y="850583"/>
                    </a:lnTo>
                    <a:lnTo>
                      <a:pt x="504661" y="849313"/>
                    </a:lnTo>
                    <a:lnTo>
                      <a:pt x="501807" y="848361"/>
                    </a:lnTo>
                    <a:lnTo>
                      <a:pt x="499270" y="847726"/>
                    </a:lnTo>
                    <a:lnTo>
                      <a:pt x="496099" y="847408"/>
                    </a:lnTo>
                    <a:lnTo>
                      <a:pt x="493561" y="847408"/>
                    </a:lnTo>
                    <a:close/>
                    <a:moveTo>
                      <a:pt x="1304925" y="828675"/>
                    </a:moveTo>
                    <a:lnTo>
                      <a:pt x="1476375" y="828675"/>
                    </a:lnTo>
                    <a:lnTo>
                      <a:pt x="1476375" y="1252538"/>
                    </a:lnTo>
                    <a:lnTo>
                      <a:pt x="1304925" y="1252538"/>
                    </a:lnTo>
                    <a:lnTo>
                      <a:pt x="1304925" y="828675"/>
                    </a:lnTo>
                    <a:close/>
                    <a:moveTo>
                      <a:pt x="634055" y="655638"/>
                    </a:moveTo>
                    <a:lnTo>
                      <a:pt x="641349" y="655638"/>
                    </a:lnTo>
                    <a:lnTo>
                      <a:pt x="648644" y="655638"/>
                    </a:lnTo>
                    <a:lnTo>
                      <a:pt x="655938" y="655956"/>
                    </a:lnTo>
                    <a:lnTo>
                      <a:pt x="662915" y="656591"/>
                    </a:lnTo>
                    <a:lnTo>
                      <a:pt x="669892" y="657226"/>
                    </a:lnTo>
                    <a:lnTo>
                      <a:pt x="677187" y="658178"/>
                    </a:lnTo>
                    <a:lnTo>
                      <a:pt x="684164" y="659766"/>
                    </a:lnTo>
                    <a:lnTo>
                      <a:pt x="691141" y="661036"/>
                    </a:lnTo>
                    <a:lnTo>
                      <a:pt x="698118" y="662623"/>
                    </a:lnTo>
                    <a:lnTo>
                      <a:pt x="704778" y="664211"/>
                    </a:lnTo>
                    <a:lnTo>
                      <a:pt x="711438" y="666433"/>
                    </a:lnTo>
                    <a:lnTo>
                      <a:pt x="718415" y="668338"/>
                    </a:lnTo>
                    <a:lnTo>
                      <a:pt x="724758" y="670878"/>
                    </a:lnTo>
                    <a:lnTo>
                      <a:pt x="731418" y="673418"/>
                    </a:lnTo>
                    <a:lnTo>
                      <a:pt x="737761" y="676276"/>
                    </a:lnTo>
                    <a:lnTo>
                      <a:pt x="744421" y="679133"/>
                    </a:lnTo>
                    <a:lnTo>
                      <a:pt x="750446" y="682308"/>
                    </a:lnTo>
                    <a:lnTo>
                      <a:pt x="763132" y="688976"/>
                    </a:lnTo>
                    <a:lnTo>
                      <a:pt x="775500" y="696596"/>
                    </a:lnTo>
                    <a:lnTo>
                      <a:pt x="787235" y="704533"/>
                    </a:lnTo>
                    <a:lnTo>
                      <a:pt x="798652" y="713423"/>
                    </a:lnTo>
                    <a:lnTo>
                      <a:pt x="809435" y="722631"/>
                    </a:lnTo>
                    <a:lnTo>
                      <a:pt x="819900" y="732791"/>
                    </a:lnTo>
                    <a:lnTo>
                      <a:pt x="830049" y="743586"/>
                    </a:lnTo>
                    <a:lnTo>
                      <a:pt x="839880" y="754698"/>
                    </a:lnTo>
                    <a:lnTo>
                      <a:pt x="849394" y="766446"/>
                    </a:lnTo>
                    <a:lnTo>
                      <a:pt x="858274" y="778511"/>
                    </a:lnTo>
                    <a:lnTo>
                      <a:pt x="866520" y="791211"/>
                    </a:lnTo>
                    <a:lnTo>
                      <a:pt x="874449" y="804546"/>
                    </a:lnTo>
                    <a:lnTo>
                      <a:pt x="881743" y="818198"/>
                    </a:lnTo>
                    <a:lnTo>
                      <a:pt x="888403" y="832168"/>
                    </a:lnTo>
                    <a:lnTo>
                      <a:pt x="894746" y="847091"/>
                    </a:lnTo>
                    <a:lnTo>
                      <a:pt x="900137" y="861696"/>
                    </a:lnTo>
                    <a:lnTo>
                      <a:pt x="905529" y="876936"/>
                    </a:lnTo>
                    <a:lnTo>
                      <a:pt x="909651" y="892811"/>
                    </a:lnTo>
                    <a:lnTo>
                      <a:pt x="913457" y="908686"/>
                    </a:lnTo>
                    <a:lnTo>
                      <a:pt x="916946" y="924878"/>
                    </a:lnTo>
                    <a:lnTo>
                      <a:pt x="919166" y="941706"/>
                    </a:lnTo>
                    <a:lnTo>
                      <a:pt x="921068" y="958533"/>
                    </a:lnTo>
                    <a:lnTo>
                      <a:pt x="922020" y="975678"/>
                    </a:lnTo>
                    <a:lnTo>
                      <a:pt x="922337" y="992823"/>
                    </a:lnTo>
                    <a:lnTo>
                      <a:pt x="922337" y="1002031"/>
                    </a:lnTo>
                    <a:lnTo>
                      <a:pt x="922020" y="1010921"/>
                    </a:lnTo>
                    <a:lnTo>
                      <a:pt x="921386" y="1019811"/>
                    </a:lnTo>
                    <a:lnTo>
                      <a:pt x="920434" y="1028384"/>
                    </a:lnTo>
                    <a:lnTo>
                      <a:pt x="919483" y="1037274"/>
                    </a:lnTo>
                    <a:lnTo>
                      <a:pt x="918214" y="1045846"/>
                    </a:lnTo>
                    <a:lnTo>
                      <a:pt x="916628" y="1054419"/>
                    </a:lnTo>
                    <a:lnTo>
                      <a:pt x="915043" y="1062674"/>
                    </a:lnTo>
                    <a:lnTo>
                      <a:pt x="912823" y="1070929"/>
                    </a:lnTo>
                    <a:lnTo>
                      <a:pt x="910603" y="1079501"/>
                    </a:lnTo>
                    <a:lnTo>
                      <a:pt x="908383" y="1087756"/>
                    </a:lnTo>
                    <a:lnTo>
                      <a:pt x="906163" y="1095694"/>
                    </a:lnTo>
                    <a:lnTo>
                      <a:pt x="903309" y="1103631"/>
                    </a:lnTo>
                    <a:lnTo>
                      <a:pt x="900137" y="1111569"/>
                    </a:lnTo>
                    <a:lnTo>
                      <a:pt x="897283" y="1119189"/>
                    </a:lnTo>
                    <a:lnTo>
                      <a:pt x="894111" y="1126809"/>
                    </a:lnTo>
                    <a:lnTo>
                      <a:pt x="887134" y="1141731"/>
                    </a:lnTo>
                    <a:lnTo>
                      <a:pt x="879523" y="1156336"/>
                    </a:lnTo>
                    <a:lnTo>
                      <a:pt x="871277" y="1170624"/>
                    </a:lnTo>
                    <a:lnTo>
                      <a:pt x="862714" y="1184276"/>
                    </a:lnTo>
                    <a:lnTo>
                      <a:pt x="853517" y="1197611"/>
                    </a:lnTo>
                    <a:lnTo>
                      <a:pt x="843686" y="1209994"/>
                    </a:lnTo>
                    <a:lnTo>
                      <a:pt x="833854" y="1222376"/>
                    </a:lnTo>
                    <a:lnTo>
                      <a:pt x="823389" y="1233806"/>
                    </a:lnTo>
                    <a:lnTo>
                      <a:pt x="812606" y="1244919"/>
                    </a:lnTo>
                    <a:lnTo>
                      <a:pt x="801823" y="1255396"/>
                    </a:lnTo>
                    <a:lnTo>
                      <a:pt x="790406" y="1265239"/>
                    </a:lnTo>
                    <a:lnTo>
                      <a:pt x="778989" y="1274446"/>
                    </a:lnTo>
                    <a:lnTo>
                      <a:pt x="767255" y="1282701"/>
                    </a:lnTo>
                    <a:lnTo>
                      <a:pt x="755521" y="1290956"/>
                    </a:lnTo>
                    <a:lnTo>
                      <a:pt x="743786" y="1298259"/>
                    </a:lnTo>
                    <a:lnTo>
                      <a:pt x="732052" y="1304609"/>
                    </a:lnTo>
                    <a:lnTo>
                      <a:pt x="720318" y="1310641"/>
                    </a:lnTo>
                    <a:lnTo>
                      <a:pt x="708584" y="1315721"/>
                    </a:lnTo>
                    <a:lnTo>
                      <a:pt x="696849" y="1320166"/>
                    </a:lnTo>
                    <a:lnTo>
                      <a:pt x="685432" y="1323659"/>
                    </a:lnTo>
                    <a:lnTo>
                      <a:pt x="674015" y="1326516"/>
                    </a:lnTo>
                    <a:lnTo>
                      <a:pt x="662915" y="1328421"/>
                    </a:lnTo>
                    <a:lnTo>
                      <a:pt x="657207" y="1329374"/>
                    </a:lnTo>
                    <a:lnTo>
                      <a:pt x="652132" y="1329691"/>
                    </a:lnTo>
                    <a:lnTo>
                      <a:pt x="646424" y="1330009"/>
                    </a:lnTo>
                    <a:lnTo>
                      <a:pt x="641349" y="1330326"/>
                    </a:lnTo>
                    <a:lnTo>
                      <a:pt x="635958" y="1330009"/>
                    </a:lnTo>
                    <a:lnTo>
                      <a:pt x="630884" y="1329691"/>
                    </a:lnTo>
                    <a:lnTo>
                      <a:pt x="625492" y="1329374"/>
                    </a:lnTo>
                    <a:lnTo>
                      <a:pt x="620101" y="1328421"/>
                    </a:lnTo>
                    <a:lnTo>
                      <a:pt x="609001" y="1326516"/>
                    </a:lnTo>
                    <a:lnTo>
                      <a:pt x="597584" y="1323659"/>
                    </a:lnTo>
                    <a:lnTo>
                      <a:pt x="585850" y="1320166"/>
                    </a:lnTo>
                    <a:lnTo>
                      <a:pt x="574433" y="1315721"/>
                    </a:lnTo>
                    <a:lnTo>
                      <a:pt x="562698" y="1310641"/>
                    </a:lnTo>
                    <a:lnTo>
                      <a:pt x="550647" y="1304609"/>
                    </a:lnTo>
                    <a:lnTo>
                      <a:pt x="538913" y="1298259"/>
                    </a:lnTo>
                    <a:lnTo>
                      <a:pt x="527179" y="1290956"/>
                    </a:lnTo>
                    <a:lnTo>
                      <a:pt x="515444" y="1282701"/>
                    </a:lnTo>
                    <a:lnTo>
                      <a:pt x="503710" y="1274446"/>
                    </a:lnTo>
                    <a:lnTo>
                      <a:pt x="492293" y="1265239"/>
                    </a:lnTo>
                    <a:lnTo>
                      <a:pt x="481193" y="1255396"/>
                    </a:lnTo>
                    <a:lnTo>
                      <a:pt x="470093" y="1244919"/>
                    </a:lnTo>
                    <a:lnTo>
                      <a:pt x="459310" y="1233806"/>
                    </a:lnTo>
                    <a:lnTo>
                      <a:pt x="448845" y="1222376"/>
                    </a:lnTo>
                    <a:lnTo>
                      <a:pt x="438696" y="1209994"/>
                    </a:lnTo>
                    <a:lnTo>
                      <a:pt x="429499" y="1197611"/>
                    </a:lnTo>
                    <a:lnTo>
                      <a:pt x="419985" y="1184276"/>
                    </a:lnTo>
                    <a:lnTo>
                      <a:pt x="411422" y="1170624"/>
                    </a:lnTo>
                    <a:lnTo>
                      <a:pt x="403176" y="1156336"/>
                    </a:lnTo>
                    <a:lnTo>
                      <a:pt x="395565" y="1141731"/>
                    </a:lnTo>
                    <a:lnTo>
                      <a:pt x="388588" y="1126809"/>
                    </a:lnTo>
                    <a:lnTo>
                      <a:pt x="385416" y="1119189"/>
                    </a:lnTo>
                    <a:lnTo>
                      <a:pt x="382245" y="1111569"/>
                    </a:lnTo>
                    <a:lnTo>
                      <a:pt x="379390" y="1103631"/>
                    </a:lnTo>
                    <a:lnTo>
                      <a:pt x="376853" y="1095694"/>
                    </a:lnTo>
                    <a:lnTo>
                      <a:pt x="374316" y="1087756"/>
                    </a:lnTo>
                    <a:lnTo>
                      <a:pt x="372096" y="1079501"/>
                    </a:lnTo>
                    <a:lnTo>
                      <a:pt x="369559" y="1070929"/>
                    </a:lnTo>
                    <a:lnTo>
                      <a:pt x="367656" y="1062674"/>
                    </a:lnTo>
                    <a:lnTo>
                      <a:pt x="366071" y="1054419"/>
                    </a:lnTo>
                    <a:lnTo>
                      <a:pt x="364485" y="1045846"/>
                    </a:lnTo>
                    <a:lnTo>
                      <a:pt x="363216" y="1037274"/>
                    </a:lnTo>
                    <a:lnTo>
                      <a:pt x="362265" y="1028384"/>
                    </a:lnTo>
                    <a:lnTo>
                      <a:pt x="361313" y="1019811"/>
                    </a:lnTo>
                    <a:lnTo>
                      <a:pt x="360996" y="1010921"/>
                    </a:lnTo>
                    <a:lnTo>
                      <a:pt x="360362" y="1002031"/>
                    </a:lnTo>
                    <a:lnTo>
                      <a:pt x="360362" y="992823"/>
                    </a:lnTo>
                    <a:lnTo>
                      <a:pt x="360679" y="975678"/>
                    </a:lnTo>
                    <a:lnTo>
                      <a:pt x="361948" y="958533"/>
                    </a:lnTo>
                    <a:lnTo>
                      <a:pt x="363533" y="941706"/>
                    </a:lnTo>
                    <a:lnTo>
                      <a:pt x="366071" y="924878"/>
                    </a:lnTo>
                    <a:lnTo>
                      <a:pt x="368925" y="908686"/>
                    </a:lnTo>
                    <a:lnTo>
                      <a:pt x="373048" y="892811"/>
                    </a:lnTo>
                    <a:lnTo>
                      <a:pt x="377171" y="876936"/>
                    </a:lnTo>
                    <a:lnTo>
                      <a:pt x="382245" y="861696"/>
                    </a:lnTo>
                    <a:lnTo>
                      <a:pt x="387953" y="847091"/>
                    </a:lnTo>
                    <a:lnTo>
                      <a:pt x="393979" y="832168"/>
                    </a:lnTo>
                    <a:lnTo>
                      <a:pt x="400956" y="818198"/>
                    </a:lnTo>
                    <a:lnTo>
                      <a:pt x="408568" y="804546"/>
                    </a:lnTo>
                    <a:lnTo>
                      <a:pt x="416179" y="791211"/>
                    </a:lnTo>
                    <a:lnTo>
                      <a:pt x="424425" y="778511"/>
                    </a:lnTo>
                    <a:lnTo>
                      <a:pt x="433305" y="766446"/>
                    </a:lnTo>
                    <a:lnTo>
                      <a:pt x="442819" y="754698"/>
                    </a:lnTo>
                    <a:lnTo>
                      <a:pt x="452650" y="743586"/>
                    </a:lnTo>
                    <a:lnTo>
                      <a:pt x="462482" y="732791"/>
                    </a:lnTo>
                    <a:lnTo>
                      <a:pt x="473264" y="722631"/>
                    </a:lnTo>
                    <a:lnTo>
                      <a:pt x="484047" y="713423"/>
                    </a:lnTo>
                    <a:lnTo>
                      <a:pt x="495464" y="704533"/>
                    </a:lnTo>
                    <a:lnTo>
                      <a:pt x="507516" y="696596"/>
                    </a:lnTo>
                    <a:lnTo>
                      <a:pt x="519567" y="688976"/>
                    </a:lnTo>
                    <a:lnTo>
                      <a:pt x="531936" y="682308"/>
                    </a:lnTo>
                    <a:lnTo>
                      <a:pt x="538278" y="679133"/>
                    </a:lnTo>
                    <a:lnTo>
                      <a:pt x="544938" y="676276"/>
                    </a:lnTo>
                    <a:lnTo>
                      <a:pt x="551281" y="673418"/>
                    </a:lnTo>
                    <a:lnTo>
                      <a:pt x="557941" y="670878"/>
                    </a:lnTo>
                    <a:lnTo>
                      <a:pt x="564284" y="668338"/>
                    </a:lnTo>
                    <a:lnTo>
                      <a:pt x="571261" y="666433"/>
                    </a:lnTo>
                    <a:lnTo>
                      <a:pt x="577921" y="664211"/>
                    </a:lnTo>
                    <a:lnTo>
                      <a:pt x="584898" y="662623"/>
                    </a:lnTo>
                    <a:lnTo>
                      <a:pt x="591875" y="661036"/>
                    </a:lnTo>
                    <a:lnTo>
                      <a:pt x="598535" y="659766"/>
                    </a:lnTo>
                    <a:lnTo>
                      <a:pt x="605830" y="658178"/>
                    </a:lnTo>
                    <a:lnTo>
                      <a:pt x="612490" y="657226"/>
                    </a:lnTo>
                    <a:lnTo>
                      <a:pt x="619784" y="656591"/>
                    </a:lnTo>
                    <a:lnTo>
                      <a:pt x="627078" y="655956"/>
                    </a:lnTo>
                    <a:lnTo>
                      <a:pt x="634055" y="655638"/>
                    </a:lnTo>
                    <a:close/>
                    <a:moveTo>
                      <a:pt x="1604962" y="463550"/>
                    </a:moveTo>
                    <a:lnTo>
                      <a:pt x="1776412" y="463550"/>
                    </a:lnTo>
                    <a:lnTo>
                      <a:pt x="1776412" y="1252538"/>
                    </a:lnTo>
                    <a:lnTo>
                      <a:pt x="1604962" y="1252538"/>
                    </a:lnTo>
                    <a:lnTo>
                      <a:pt x="1604962" y="463550"/>
                    </a:lnTo>
                    <a:close/>
                    <a:moveTo>
                      <a:pt x="0" y="0"/>
                    </a:moveTo>
                    <a:lnTo>
                      <a:pt x="2125663" y="0"/>
                    </a:lnTo>
                    <a:lnTo>
                      <a:pt x="2125663" y="171553"/>
                    </a:lnTo>
                    <a:lnTo>
                      <a:pt x="2039621" y="171553"/>
                    </a:lnTo>
                    <a:lnTo>
                      <a:pt x="2039621" y="1577975"/>
                    </a:lnTo>
                    <a:lnTo>
                      <a:pt x="1252220" y="1577975"/>
                    </a:lnTo>
                    <a:lnTo>
                      <a:pt x="1252220" y="1449310"/>
                    </a:lnTo>
                    <a:lnTo>
                      <a:pt x="1911033" y="1449310"/>
                    </a:lnTo>
                    <a:lnTo>
                      <a:pt x="1911033" y="171553"/>
                    </a:lnTo>
                    <a:lnTo>
                      <a:pt x="195263" y="171553"/>
                    </a:lnTo>
                    <a:lnTo>
                      <a:pt x="195263" y="1249164"/>
                    </a:lnTo>
                    <a:lnTo>
                      <a:pt x="66675" y="1249164"/>
                    </a:lnTo>
                    <a:lnTo>
                      <a:pt x="66675" y="171553"/>
                    </a:lnTo>
                    <a:lnTo>
                      <a:pt x="0" y="171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6" name="MH_Others_1"/>
            <p:cNvSpPr txBox="1"/>
            <p:nvPr>
              <p:custDataLst>
                <p:tags r:id="rId4"/>
              </p:custDataLst>
            </p:nvPr>
          </p:nvSpPr>
          <p:spPr>
            <a:xfrm>
              <a:off x="11233" y="4709"/>
              <a:ext cx="8307" cy="1018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30000"/>
                </a:lnSpc>
              </a:pPr>
              <a:r>
                <a:rPr lang="zh-CN" altLang="en-US" sz="3400" b="1" smtClean="0">
                  <a:solidFill>
                    <a:schemeClr val="accent2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常见突发事件处理</a:t>
              </a:r>
              <a:endParaRPr lang="zh-CN" altLang="en-US" sz="3400" b="1">
                <a:solidFill>
                  <a:schemeClr val="accent2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5" name="组合 17"/>
          <p:cNvGrpSpPr/>
          <p:nvPr/>
        </p:nvGrpSpPr>
        <p:grpSpPr>
          <a:xfrm>
            <a:off x="5428509" y="2504536"/>
            <a:ext cx="5900658" cy="880281"/>
            <a:chOff x="9014" y="2023"/>
            <a:chExt cx="9798" cy="1462"/>
          </a:xfrm>
        </p:grpSpPr>
        <p:grpSp>
          <p:nvGrpSpPr>
            <p:cNvPr id="7" name="组合 2"/>
            <p:cNvGrpSpPr/>
            <p:nvPr/>
          </p:nvGrpSpPr>
          <p:grpSpPr>
            <a:xfrm>
              <a:off x="9014" y="2023"/>
              <a:ext cx="1622" cy="1462"/>
              <a:chOff x="11197" y="7304"/>
              <a:chExt cx="1622" cy="1462"/>
            </a:xfrm>
          </p:grpSpPr>
          <p:sp>
            <p:nvSpPr>
              <p:cNvPr id="69" name="Freeform 5"/>
              <p:cNvSpPr>
                <a:spLocks noChangeAspect="1"/>
              </p:cNvSpPr>
              <p:nvPr/>
            </p:nvSpPr>
            <p:spPr bwMode="auto">
              <a:xfrm>
                <a:off x="11197" y="7304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83" name="KSO_Shape"/>
              <p:cNvSpPr>
                <a:spLocks noChangeAspect="1"/>
              </p:cNvSpPr>
              <p:nvPr/>
            </p:nvSpPr>
            <p:spPr bwMode="auto">
              <a:xfrm>
                <a:off x="11668" y="7795"/>
                <a:ext cx="805" cy="608"/>
              </a:xfrm>
              <a:custGeom>
                <a:gdLst>
                  <a:gd name="T0" fmla="*/ 104753 w 3040062"/>
                  <a:gd name="T1" fmla="*/ 1241540 h 2303463"/>
                  <a:gd name="T2" fmla="*/ 251725 w 3040062"/>
                  <a:gd name="T3" fmla="*/ 1260899 h 2303463"/>
                  <a:gd name="T4" fmla="*/ 265692 w 3040062"/>
                  <a:gd name="T5" fmla="*/ 1110467 h 2303463"/>
                  <a:gd name="T6" fmla="*/ 844867 w 3040062"/>
                  <a:gd name="T7" fmla="*/ 970596 h 2303463"/>
                  <a:gd name="T8" fmla="*/ 870584 w 3040062"/>
                  <a:gd name="T9" fmla="*/ 987377 h 2303463"/>
                  <a:gd name="T10" fmla="*/ 872172 w 3040062"/>
                  <a:gd name="T11" fmla="*/ 1402771 h 2303463"/>
                  <a:gd name="T12" fmla="*/ 848359 w 3040062"/>
                  <a:gd name="T13" fmla="*/ 1421768 h 2303463"/>
                  <a:gd name="T14" fmla="*/ 615315 w 3040062"/>
                  <a:gd name="T15" fmla="*/ 1415119 h 2303463"/>
                  <a:gd name="T16" fmla="*/ 603250 w 3040062"/>
                  <a:gd name="T17" fmla="*/ 1002891 h 2303463"/>
                  <a:gd name="T18" fmla="*/ 617855 w 3040062"/>
                  <a:gd name="T19" fmla="*/ 975662 h 2303463"/>
                  <a:gd name="T20" fmla="*/ 1240437 w 3040062"/>
                  <a:gd name="T21" fmla="*/ 749300 h 2303463"/>
                  <a:gd name="T22" fmla="*/ 1265867 w 3040062"/>
                  <a:gd name="T23" fmla="*/ 766421 h 2303463"/>
                  <a:gd name="T24" fmla="*/ 1267138 w 3040062"/>
                  <a:gd name="T25" fmla="*/ 1402743 h 2303463"/>
                  <a:gd name="T26" fmla="*/ 1243616 w 3040062"/>
                  <a:gd name="T27" fmla="*/ 1421766 h 2303463"/>
                  <a:gd name="T28" fmla="*/ 1010298 w 3040062"/>
                  <a:gd name="T29" fmla="*/ 1415108 h 2303463"/>
                  <a:gd name="T30" fmla="*/ 998537 w 3040062"/>
                  <a:gd name="T31" fmla="*/ 782273 h 2303463"/>
                  <a:gd name="T32" fmla="*/ 1012841 w 3040062"/>
                  <a:gd name="T33" fmla="*/ 755007 h 2303463"/>
                  <a:gd name="T34" fmla="*/ 2175011 w 3040062"/>
                  <a:gd name="T35" fmla="*/ 666432 h 2303463"/>
                  <a:gd name="T36" fmla="*/ 2235666 w 3040062"/>
                  <a:gd name="T37" fmla="*/ 692135 h 2303463"/>
                  <a:gd name="T38" fmla="*/ 2277268 w 3040062"/>
                  <a:gd name="T39" fmla="*/ 742271 h 2303463"/>
                  <a:gd name="T40" fmla="*/ 2290605 w 3040062"/>
                  <a:gd name="T41" fmla="*/ 1286150 h 2303463"/>
                  <a:gd name="T42" fmla="*/ 2948603 w 3040062"/>
                  <a:gd name="T43" fmla="*/ 1365796 h 2303463"/>
                  <a:gd name="T44" fmla="*/ 3005765 w 3040062"/>
                  <a:gd name="T45" fmla="*/ 1408316 h 2303463"/>
                  <a:gd name="T46" fmla="*/ 3036887 w 3040062"/>
                  <a:gd name="T47" fmla="*/ 1473366 h 2303463"/>
                  <a:gd name="T48" fmla="*/ 3035616 w 3040062"/>
                  <a:gd name="T49" fmla="*/ 2191451 h 2303463"/>
                  <a:gd name="T50" fmla="*/ 3001319 w 3040062"/>
                  <a:gd name="T51" fmla="*/ 2254597 h 2303463"/>
                  <a:gd name="T52" fmla="*/ 2941934 w 3040062"/>
                  <a:gd name="T53" fmla="*/ 2294578 h 2303463"/>
                  <a:gd name="T54" fmla="*/ 2171200 w 3040062"/>
                  <a:gd name="T55" fmla="*/ 2303146 h 2303463"/>
                  <a:gd name="T56" fmla="*/ 2113403 w 3040062"/>
                  <a:gd name="T57" fmla="*/ 2292040 h 2303463"/>
                  <a:gd name="T58" fmla="*/ 1552263 w 3040062"/>
                  <a:gd name="T59" fmla="*/ 1741815 h 2303463"/>
                  <a:gd name="T60" fmla="*/ 1526223 w 3040062"/>
                  <a:gd name="T61" fmla="*/ 1686919 h 2303463"/>
                  <a:gd name="T62" fmla="*/ 1529081 w 3040062"/>
                  <a:gd name="T63" fmla="*/ 1626946 h 2303463"/>
                  <a:gd name="T64" fmla="*/ 1560520 w 3040062"/>
                  <a:gd name="T65" fmla="*/ 1574272 h 2303463"/>
                  <a:gd name="T66" fmla="*/ 1612919 w 3040062"/>
                  <a:gd name="T67" fmla="*/ 1542858 h 2303463"/>
                  <a:gd name="T68" fmla="*/ 1673891 w 3040062"/>
                  <a:gd name="T69" fmla="*/ 1539685 h 2303463"/>
                  <a:gd name="T70" fmla="*/ 1728513 w 3040062"/>
                  <a:gd name="T71" fmla="*/ 1565705 h 2303463"/>
                  <a:gd name="T72" fmla="*/ 2024167 w 3040062"/>
                  <a:gd name="T73" fmla="*/ 760992 h 2303463"/>
                  <a:gd name="T74" fmla="*/ 2057829 w 3040062"/>
                  <a:gd name="T75" fmla="*/ 704828 h 2303463"/>
                  <a:gd name="T76" fmla="*/ 2113721 w 3040062"/>
                  <a:gd name="T77" fmla="*/ 670875 h 2303463"/>
                  <a:gd name="T78" fmla="*/ 1640947 w 3040062"/>
                  <a:gd name="T79" fmla="*/ 485773 h 2303463"/>
                  <a:gd name="T80" fmla="*/ 1662436 w 3040062"/>
                  <a:gd name="T81" fmla="*/ 507334 h 2303463"/>
                  <a:gd name="T82" fmla="*/ 1658328 w 3040062"/>
                  <a:gd name="T83" fmla="*/ 1408133 h 2303463"/>
                  <a:gd name="T84" fmla="*/ 1631151 w 3040062"/>
                  <a:gd name="T85" fmla="*/ 1422401 h 2303463"/>
                  <a:gd name="T86" fmla="*/ 1401409 w 3040062"/>
                  <a:gd name="T87" fmla="*/ 1410669 h 2303463"/>
                  <a:gd name="T88" fmla="*/ 1394457 w 3040062"/>
                  <a:gd name="T89" fmla="*/ 510505 h 2303463"/>
                  <a:gd name="T90" fmla="*/ 1413734 w 3040062"/>
                  <a:gd name="T91" fmla="*/ 486725 h 2303463"/>
                  <a:gd name="T92" fmla="*/ 2856582 w 3040062"/>
                  <a:gd name="T93" fmla="*/ 2539 h 2303463"/>
                  <a:gd name="T94" fmla="*/ 2942924 w 3040062"/>
                  <a:gd name="T95" fmla="*/ 45384 h 2303463"/>
                  <a:gd name="T96" fmla="*/ 3001649 w 3040062"/>
                  <a:gd name="T97" fmla="*/ 130121 h 2303463"/>
                  <a:gd name="T98" fmla="*/ 3021012 w 3040062"/>
                  <a:gd name="T99" fmla="*/ 1276768 h 2303463"/>
                  <a:gd name="T100" fmla="*/ 2944193 w 3040062"/>
                  <a:gd name="T101" fmla="*/ 1247252 h 2303463"/>
                  <a:gd name="T102" fmla="*/ 374889 w 3040062"/>
                  <a:gd name="T103" fmla="*/ 1959424 h 2303463"/>
                  <a:gd name="T104" fmla="*/ 127291 w 3040062"/>
                  <a:gd name="T105" fmla="*/ 2259336 h 2303463"/>
                  <a:gd name="T106" fmla="*/ 50472 w 3040062"/>
                  <a:gd name="T107" fmla="*/ 2198402 h 2303463"/>
                  <a:gd name="T108" fmla="*/ 6349 w 3040062"/>
                  <a:gd name="T109" fmla="*/ 2100970 h 2303463"/>
                  <a:gd name="T110" fmla="*/ 3809 w 3040062"/>
                  <a:gd name="T111" fmla="*/ 183438 h 2303463"/>
                  <a:gd name="T112" fmla="*/ 44441 w 3040062"/>
                  <a:gd name="T113" fmla="*/ 83468 h 2303463"/>
                  <a:gd name="T114" fmla="*/ 118720 w 3040062"/>
                  <a:gd name="T115" fmla="*/ 17773 h 23034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040062" h="2303463">
                    <a:moveTo>
                      <a:pt x="124116" y="1098725"/>
                    </a:moveTo>
                    <a:lnTo>
                      <a:pt x="120307" y="1099042"/>
                    </a:lnTo>
                    <a:lnTo>
                      <a:pt x="116498" y="1099994"/>
                    </a:lnTo>
                    <a:lnTo>
                      <a:pt x="113324" y="1101898"/>
                    </a:lnTo>
                    <a:lnTo>
                      <a:pt x="110467" y="1104120"/>
                    </a:lnTo>
                    <a:lnTo>
                      <a:pt x="108245" y="1107294"/>
                    </a:lnTo>
                    <a:lnTo>
                      <a:pt x="106340" y="1110467"/>
                    </a:lnTo>
                    <a:lnTo>
                      <a:pt x="105071" y="1114276"/>
                    </a:lnTo>
                    <a:lnTo>
                      <a:pt x="104753" y="1118084"/>
                    </a:lnTo>
                    <a:lnTo>
                      <a:pt x="104753" y="1241540"/>
                    </a:lnTo>
                    <a:lnTo>
                      <a:pt x="105071" y="1245348"/>
                    </a:lnTo>
                    <a:lnTo>
                      <a:pt x="106340" y="1249157"/>
                    </a:lnTo>
                    <a:lnTo>
                      <a:pt x="108245" y="1252330"/>
                    </a:lnTo>
                    <a:lnTo>
                      <a:pt x="110467" y="1255187"/>
                    </a:lnTo>
                    <a:lnTo>
                      <a:pt x="113324" y="1257726"/>
                    </a:lnTo>
                    <a:lnTo>
                      <a:pt x="116498" y="1259312"/>
                    </a:lnTo>
                    <a:lnTo>
                      <a:pt x="120307" y="1260899"/>
                    </a:lnTo>
                    <a:lnTo>
                      <a:pt x="124116" y="1261217"/>
                    </a:lnTo>
                    <a:lnTo>
                      <a:pt x="247598" y="1261217"/>
                    </a:lnTo>
                    <a:lnTo>
                      <a:pt x="251725" y="1260899"/>
                    </a:lnTo>
                    <a:lnTo>
                      <a:pt x="255216" y="1259312"/>
                    </a:lnTo>
                    <a:lnTo>
                      <a:pt x="258708" y="1257726"/>
                    </a:lnTo>
                    <a:lnTo>
                      <a:pt x="261565" y="1255187"/>
                    </a:lnTo>
                    <a:lnTo>
                      <a:pt x="264105" y="1252330"/>
                    </a:lnTo>
                    <a:lnTo>
                      <a:pt x="265692" y="1249157"/>
                    </a:lnTo>
                    <a:lnTo>
                      <a:pt x="266644" y="1245348"/>
                    </a:lnTo>
                    <a:lnTo>
                      <a:pt x="266961" y="1241540"/>
                    </a:lnTo>
                    <a:lnTo>
                      <a:pt x="266961" y="1118084"/>
                    </a:lnTo>
                    <a:lnTo>
                      <a:pt x="266644" y="1114276"/>
                    </a:lnTo>
                    <a:lnTo>
                      <a:pt x="265692" y="1110467"/>
                    </a:lnTo>
                    <a:lnTo>
                      <a:pt x="264105" y="1107294"/>
                    </a:lnTo>
                    <a:lnTo>
                      <a:pt x="261565" y="1104120"/>
                    </a:lnTo>
                    <a:lnTo>
                      <a:pt x="258708" y="1101898"/>
                    </a:lnTo>
                    <a:lnTo>
                      <a:pt x="255216" y="1099994"/>
                    </a:lnTo>
                    <a:lnTo>
                      <a:pt x="251725" y="1099042"/>
                    </a:lnTo>
                    <a:lnTo>
                      <a:pt x="247598" y="1098725"/>
                    </a:lnTo>
                    <a:lnTo>
                      <a:pt x="124116" y="1098725"/>
                    </a:lnTo>
                    <a:close/>
                    <a:moveTo>
                      <a:pt x="636270" y="969963"/>
                    </a:moveTo>
                    <a:lnTo>
                      <a:pt x="841692" y="969963"/>
                    </a:lnTo>
                    <a:lnTo>
                      <a:pt x="844867" y="970596"/>
                    </a:lnTo>
                    <a:lnTo>
                      <a:pt x="848359" y="970913"/>
                    </a:lnTo>
                    <a:lnTo>
                      <a:pt x="851534" y="971546"/>
                    </a:lnTo>
                    <a:lnTo>
                      <a:pt x="854709" y="972813"/>
                    </a:lnTo>
                    <a:lnTo>
                      <a:pt x="857567" y="974396"/>
                    </a:lnTo>
                    <a:lnTo>
                      <a:pt x="860107" y="975662"/>
                    </a:lnTo>
                    <a:lnTo>
                      <a:pt x="862647" y="977878"/>
                    </a:lnTo>
                    <a:lnTo>
                      <a:pt x="865187" y="979778"/>
                    </a:lnTo>
                    <a:lnTo>
                      <a:pt x="867092" y="982311"/>
                    </a:lnTo>
                    <a:lnTo>
                      <a:pt x="868997" y="984844"/>
                    </a:lnTo>
                    <a:lnTo>
                      <a:pt x="870584" y="987377"/>
                    </a:lnTo>
                    <a:lnTo>
                      <a:pt x="872172" y="990226"/>
                    </a:lnTo>
                    <a:lnTo>
                      <a:pt x="873124" y="993076"/>
                    </a:lnTo>
                    <a:lnTo>
                      <a:pt x="873760" y="996242"/>
                    </a:lnTo>
                    <a:lnTo>
                      <a:pt x="874712" y="999725"/>
                    </a:lnTo>
                    <a:lnTo>
                      <a:pt x="874712" y="1002891"/>
                    </a:lnTo>
                    <a:lnTo>
                      <a:pt x="874712" y="1389790"/>
                    </a:lnTo>
                    <a:lnTo>
                      <a:pt x="874712" y="1393273"/>
                    </a:lnTo>
                    <a:lnTo>
                      <a:pt x="873760" y="1396439"/>
                    </a:lnTo>
                    <a:lnTo>
                      <a:pt x="873124" y="1399605"/>
                    </a:lnTo>
                    <a:lnTo>
                      <a:pt x="872172" y="1402771"/>
                    </a:lnTo>
                    <a:lnTo>
                      <a:pt x="870584" y="1405304"/>
                    </a:lnTo>
                    <a:lnTo>
                      <a:pt x="868997" y="1408154"/>
                    </a:lnTo>
                    <a:lnTo>
                      <a:pt x="867092" y="1410686"/>
                    </a:lnTo>
                    <a:lnTo>
                      <a:pt x="865187" y="1413219"/>
                    </a:lnTo>
                    <a:lnTo>
                      <a:pt x="862647" y="1415119"/>
                    </a:lnTo>
                    <a:lnTo>
                      <a:pt x="860107" y="1417019"/>
                    </a:lnTo>
                    <a:lnTo>
                      <a:pt x="857567" y="1418602"/>
                    </a:lnTo>
                    <a:lnTo>
                      <a:pt x="854709" y="1420185"/>
                    </a:lnTo>
                    <a:lnTo>
                      <a:pt x="851534" y="1421135"/>
                    </a:lnTo>
                    <a:lnTo>
                      <a:pt x="848359" y="1421768"/>
                    </a:lnTo>
                    <a:lnTo>
                      <a:pt x="844867" y="1422401"/>
                    </a:lnTo>
                    <a:lnTo>
                      <a:pt x="841692" y="1422401"/>
                    </a:lnTo>
                    <a:lnTo>
                      <a:pt x="636270" y="1422401"/>
                    </a:lnTo>
                    <a:lnTo>
                      <a:pt x="632777" y="1422401"/>
                    </a:lnTo>
                    <a:lnTo>
                      <a:pt x="629920" y="1421768"/>
                    </a:lnTo>
                    <a:lnTo>
                      <a:pt x="626745" y="1421135"/>
                    </a:lnTo>
                    <a:lnTo>
                      <a:pt x="623570" y="1420185"/>
                    </a:lnTo>
                    <a:lnTo>
                      <a:pt x="620713" y="1418602"/>
                    </a:lnTo>
                    <a:lnTo>
                      <a:pt x="617855" y="1417019"/>
                    </a:lnTo>
                    <a:lnTo>
                      <a:pt x="615315" y="1415119"/>
                    </a:lnTo>
                    <a:lnTo>
                      <a:pt x="613093" y="1413219"/>
                    </a:lnTo>
                    <a:lnTo>
                      <a:pt x="610870" y="1410686"/>
                    </a:lnTo>
                    <a:lnTo>
                      <a:pt x="608965" y="1408154"/>
                    </a:lnTo>
                    <a:lnTo>
                      <a:pt x="607378" y="1405304"/>
                    </a:lnTo>
                    <a:lnTo>
                      <a:pt x="606108" y="1402771"/>
                    </a:lnTo>
                    <a:lnTo>
                      <a:pt x="605155" y="1399605"/>
                    </a:lnTo>
                    <a:lnTo>
                      <a:pt x="603885" y="1396439"/>
                    </a:lnTo>
                    <a:lnTo>
                      <a:pt x="603568" y="1393273"/>
                    </a:lnTo>
                    <a:lnTo>
                      <a:pt x="603250" y="1389790"/>
                    </a:lnTo>
                    <a:lnTo>
                      <a:pt x="603250" y="1002891"/>
                    </a:lnTo>
                    <a:lnTo>
                      <a:pt x="603568" y="999725"/>
                    </a:lnTo>
                    <a:lnTo>
                      <a:pt x="603885" y="996242"/>
                    </a:lnTo>
                    <a:lnTo>
                      <a:pt x="605155" y="993076"/>
                    </a:lnTo>
                    <a:lnTo>
                      <a:pt x="606108" y="990226"/>
                    </a:lnTo>
                    <a:lnTo>
                      <a:pt x="607378" y="987377"/>
                    </a:lnTo>
                    <a:lnTo>
                      <a:pt x="608965" y="984844"/>
                    </a:lnTo>
                    <a:lnTo>
                      <a:pt x="610870" y="982311"/>
                    </a:lnTo>
                    <a:lnTo>
                      <a:pt x="613093" y="979778"/>
                    </a:lnTo>
                    <a:lnTo>
                      <a:pt x="615315" y="977878"/>
                    </a:lnTo>
                    <a:lnTo>
                      <a:pt x="617855" y="975662"/>
                    </a:lnTo>
                    <a:lnTo>
                      <a:pt x="620713" y="974396"/>
                    </a:lnTo>
                    <a:lnTo>
                      <a:pt x="623570" y="972813"/>
                    </a:lnTo>
                    <a:lnTo>
                      <a:pt x="626745" y="971546"/>
                    </a:lnTo>
                    <a:lnTo>
                      <a:pt x="629920" y="970913"/>
                    </a:lnTo>
                    <a:lnTo>
                      <a:pt x="632777" y="970596"/>
                    </a:lnTo>
                    <a:lnTo>
                      <a:pt x="636270" y="969963"/>
                    </a:lnTo>
                    <a:close/>
                    <a:moveTo>
                      <a:pt x="1027781" y="749300"/>
                    </a:moveTo>
                    <a:lnTo>
                      <a:pt x="1031278" y="749300"/>
                    </a:lnTo>
                    <a:lnTo>
                      <a:pt x="1236940" y="749300"/>
                    </a:lnTo>
                    <a:lnTo>
                      <a:pt x="1240437" y="749300"/>
                    </a:lnTo>
                    <a:lnTo>
                      <a:pt x="1243616" y="750251"/>
                    </a:lnTo>
                    <a:lnTo>
                      <a:pt x="1246476" y="750885"/>
                    </a:lnTo>
                    <a:lnTo>
                      <a:pt x="1249655" y="751837"/>
                    </a:lnTo>
                    <a:lnTo>
                      <a:pt x="1252516" y="753105"/>
                    </a:lnTo>
                    <a:lnTo>
                      <a:pt x="1255377" y="755007"/>
                    </a:lnTo>
                    <a:lnTo>
                      <a:pt x="1257920" y="756592"/>
                    </a:lnTo>
                    <a:lnTo>
                      <a:pt x="1260145" y="758812"/>
                    </a:lnTo>
                    <a:lnTo>
                      <a:pt x="1262370" y="761348"/>
                    </a:lnTo>
                    <a:lnTo>
                      <a:pt x="1264595" y="763567"/>
                    </a:lnTo>
                    <a:lnTo>
                      <a:pt x="1265867" y="766421"/>
                    </a:lnTo>
                    <a:lnTo>
                      <a:pt x="1267138" y="769274"/>
                    </a:lnTo>
                    <a:lnTo>
                      <a:pt x="1268410" y="772445"/>
                    </a:lnTo>
                    <a:lnTo>
                      <a:pt x="1269363" y="775615"/>
                    </a:lnTo>
                    <a:lnTo>
                      <a:pt x="1269681" y="778786"/>
                    </a:lnTo>
                    <a:lnTo>
                      <a:pt x="1269999" y="782273"/>
                    </a:lnTo>
                    <a:lnTo>
                      <a:pt x="1269999" y="1389744"/>
                    </a:lnTo>
                    <a:lnTo>
                      <a:pt x="1269681" y="1393231"/>
                    </a:lnTo>
                    <a:lnTo>
                      <a:pt x="1269363" y="1396402"/>
                    </a:lnTo>
                    <a:lnTo>
                      <a:pt x="1268410" y="1399572"/>
                    </a:lnTo>
                    <a:lnTo>
                      <a:pt x="1267138" y="1402743"/>
                    </a:lnTo>
                    <a:lnTo>
                      <a:pt x="1265867" y="1405279"/>
                    </a:lnTo>
                    <a:lnTo>
                      <a:pt x="1264595" y="1408133"/>
                    </a:lnTo>
                    <a:lnTo>
                      <a:pt x="1262370" y="1410669"/>
                    </a:lnTo>
                    <a:lnTo>
                      <a:pt x="1260145" y="1413206"/>
                    </a:lnTo>
                    <a:lnTo>
                      <a:pt x="1257920" y="1415108"/>
                    </a:lnTo>
                    <a:lnTo>
                      <a:pt x="1255377" y="1417010"/>
                    </a:lnTo>
                    <a:lnTo>
                      <a:pt x="1252516" y="1418595"/>
                    </a:lnTo>
                    <a:lnTo>
                      <a:pt x="1249655" y="1420181"/>
                    </a:lnTo>
                    <a:lnTo>
                      <a:pt x="1246476" y="1421132"/>
                    </a:lnTo>
                    <a:lnTo>
                      <a:pt x="1243616" y="1421766"/>
                    </a:lnTo>
                    <a:lnTo>
                      <a:pt x="1240437" y="1422400"/>
                    </a:lnTo>
                    <a:lnTo>
                      <a:pt x="1236940" y="1422400"/>
                    </a:lnTo>
                    <a:lnTo>
                      <a:pt x="1031278" y="1422400"/>
                    </a:lnTo>
                    <a:lnTo>
                      <a:pt x="1027781" y="1422400"/>
                    </a:lnTo>
                    <a:lnTo>
                      <a:pt x="1024602" y="1421766"/>
                    </a:lnTo>
                    <a:lnTo>
                      <a:pt x="1021424" y="1421132"/>
                    </a:lnTo>
                    <a:lnTo>
                      <a:pt x="1018245" y="1420181"/>
                    </a:lnTo>
                    <a:lnTo>
                      <a:pt x="1015384" y="1418595"/>
                    </a:lnTo>
                    <a:lnTo>
                      <a:pt x="1012841" y="1417010"/>
                    </a:lnTo>
                    <a:lnTo>
                      <a:pt x="1010298" y="1415108"/>
                    </a:lnTo>
                    <a:lnTo>
                      <a:pt x="1007755" y="1413206"/>
                    </a:lnTo>
                    <a:lnTo>
                      <a:pt x="1005848" y="1410669"/>
                    </a:lnTo>
                    <a:lnTo>
                      <a:pt x="1003941" y="1408133"/>
                    </a:lnTo>
                    <a:lnTo>
                      <a:pt x="1002351" y="1405279"/>
                    </a:lnTo>
                    <a:lnTo>
                      <a:pt x="1000762" y="1402743"/>
                    </a:lnTo>
                    <a:lnTo>
                      <a:pt x="999808" y="1399572"/>
                    </a:lnTo>
                    <a:lnTo>
                      <a:pt x="999173" y="1396402"/>
                    </a:lnTo>
                    <a:lnTo>
                      <a:pt x="998537" y="1393231"/>
                    </a:lnTo>
                    <a:lnTo>
                      <a:pt x="998537" y="1389744"/>
                    </a:lnTo>
                    <a:lnTo>
                      <a:pt x="998537" y="782273"/>
                    </a:lnTo>
                    <a:lnTo>
                      <a:pt x="998537" y="778786"/>
                    </a:lnTo>
                    <a:lnTo>
                      <a:pt x="999173" y="775615"/>
                    </a:lnTo>
                    <a:lnTo>
                      <a:pt x="999808" y="772445"/>
                    </a:lnTo>
                    <a:lnTo>
                      <a:pt x="1000762" y="769274"/>
                    </a:lnTo>
                    <a:lnTo>
                      <a:pt x="1002351" y="766421"/>
                    </a:lnTo>
                    <a:lnTo>
                      <a:pt x="1003941" y="763567"/>
                    </a:lnTo>
                    <a:lnTo>
                      <a:pt x="1005848" y="761348"/>
                    </a:lnTo>
                    <a:lnTo>
                      <a:pt x="1007755" y="758812"/>
                    </a:lnTo>
                    <a:lnTo>
                      <a:pt x="1010298" y="756592"/>
                    </a:lnTo>
                    <a:lnTo>
                      <a:pt x="1012841" y="755007"/>
                    </a:lnTo>
                    <a:lnTo>
                      <a:pt x="1015384" y="753105"/>
                    </a:lnTo>
                    <a:lnTo>
                      <a:pt x="1018245" y="751837"/>
                    </a:lnTo>
                    <a:lnTo>
                      <a:pt x="1021424" y="750885"/>
                    </a:lnTo>
                    <a:lnTo>
                      <a:pt x="1024602" y="750251"/>
                    </a:lnTo>
                    <a:lnTo>
                      <a:pt x="1027781" y="749300"/>
                    </a:lnTo>
                    <a:close/>
                    <a:moveTo>
                      <a:pt x="2147065" y="665163"/>
                    </a:moveTo>
                    <a:lnTo>
                      <a:pt x="2154052" y="665163"/>
                    </a:lnTo>
                    <a:lnTo>
                      <a:pt x="2161038" y="665163"/>
                    </a:lnTo>
                    <a:lnTo>
                      <a:pt x="2168025" y="665798"/>
                    </a:lnTo>
                    <a:lnTo>
                      <a:pt x="2175011" y="666432"/>
                    </a:lnTo>
                    <a:lnTo>
                      <a:pt x="2181680" y="667702"/>
                    </a:lnTo>
                    <a:lnTo>
                      <a:pt x="2188349" y="669288"/>
                    </a:lnTo>
                    <a:lnTo>
                      <a:pt x="2194700" y="670875"/>
                    </a:lnTo>
                    <a:lnTo>
                      <a:pt x="2201369" y="673413"/>
                    </a:lnTo>
                    <a:lnTo>
                      <a:pt x="2207085" y="675952"/>
                    </a:lnTo>
                    <a:lnTo>
                      <a:pt x="2213437" y="678173"/>
                    </a:lnTo>
                    <a:lnTo>
                      <a:pt x="2219471" y="681346"/>
                    </a:lnTo>
                    <a:lnTo>
                      <a:pt x="2224869" y="684519"/>
                    </a:lnTo>
                    <a:lnTo>
                      <a:pt x="2230585" y="688327"/>
                    </a:lnTo>
                    <a:lnTo>
                      <a:pt x="2235666" y="692135"/>
                    </a:lnTo>
                    <a:lnTo>
                      <a:pt x="2241065" y="695943"/>
                    </a:lnTo>
                    <a:lnTo>
                      <a:pt x="2245829" y="700702"/>
                    </a:lnTo>
                    <a:lnTo>
                      <a:pt x="2250910" y="704828"/>
                    </a:lnTo>
                    <a:lnTo>
                      <a:pt x="2255356" y="709587"/>
                    </a:lnTo>
                    <a:lnTo>
                      <a:pt x="2259484" y="714347"/>
                    </a:lnTo>
                    <a:lnTo>
                      <a:pt x="2263612" y="719741"/>
                    </a:lnTo>
                    <a:lnTo>
                      <a:pt x="2267423" y="724819"/>
                    </a:lnTo>
                    <a:lnTo>
                      <a:pt x="2270916" y="730530"/>
                    </a:lnTo>
                    <a:lnTo>
                      <a:pt x="2274092" y="736559"/>
                    </a:lnTo>
                    <a:lnTo>
                      <a:pt x="2277268" y="742271"/>
                    </a:lnTo>
                    <a:lnTo>
                      <a:pt x="2280126" y="748300"/>
                    </a:lnTo>
                    <a:lnTo>
                      <a:pt x="2282666" y="754646"/>
                    </a:lnTo>
                    <a:lnTo>
                      <a:pt x="2284572" y="760992"/>
                    </a:lnTo>
                    <a:lnTo>
                      <a:pt x="2286477" y="767021"/>
                    </a:lnTo>
                    <a:lnTo>
                      <a:pt x="2287747" y="773685"/>
                    </a:lnTo>
                    <a:lnTo>
                      <a:pt x="2289018" y="780349"/>
                    </a:lnTo>
                    <a:lnTo>
                      <a:pt x="2289970" y="787330"/>
                    </a:lnTo>
                    <a:lnTo>
                      <a:pt x="2290605" y="794311"/>
                    </a:lnTo>
                    <a:lnTo>
                      <a:pt x="2290605" y="801292"/>
                    </a:lnTo>
                    <a:lnTo>
                      <a:pt x="2290605" y="1286150"/>
                    </a:lnTo>
                    <a:lnTo>
                      <a:pt x="2884137" y="1353738"/>
                    </a:lnTo>
                    <a:lnTo>
                      <a:pt x="2890488" y="1354055"/>
                    </a:lnTo>
                    <a:lnTo>
                      <a:pt x="2898110" y="1354372"/>
                    </a:lnTo>
                    <a:lnTo>
                      <a:pt x="2905732" y="1355007"/>
                    </a:lnTo>
                    <a:lnTo>
                      <a:pt x="2913353" y="1355642"/>
                    </a:lnTo>
                    <a:lnTo>
                      <a:pt x="2920657" y="1357228"/>
                    </a:lnTo>
                    <a:lnTo>
                      <a:pt x="2927644" y="1358815"/>
                    </a:lnTo>
                    <a:lnTo>
                      <a:pt x="2934948" y="1361036"/>
                    </a:lnTo>
                    <a:lnTo>
                      <a:pt x="2941934" y="1362940"/>
                    </a:lnTo>
                    <a:lnTo>
                      <a:pt x="2948603" y="1365796"/>
                    </a:lnTo>
                    <a:lnTo>
                      <a:pt x="2955272" y="1368969"/>
                    </a:lnTo>
                    <a:lnTo>
                      <a:pt x="2961941" y="1372142"/>
                    </a:lnTo>
                    <a:lnTo>
                      <a:pt x="2968292" y="1375633"/>
                    </a:lnTo>
                    <a:lnTo>
                      <a:pt x="2974008" y="1379758"/>
                    </a:lnTo>
                    <a:lnTo>
                      <a:pt x="2980042" y="1383883"/>
                    </a:lnTo>
                    <a:lnTo>
                      <a:pt x="2985758" y="1388008"/>
                    </a:lnTo>
                    <a:lnTo>
                      <a:pt x="2990839" y="1393085"/>
                    </a:lnTo>
                    <a:lnTo>
                      <a:pt x="2996238" y="1397845"/>
                    </a:lnTo>
                    <a:lnTo>
                      <a:pt x="3001319" y="1403239"/>
                    </a:lnTo>
                    <a:lnTo>
                      <a:pt x="3005765" y="1408316"/>
                    </a:lnTo>
                    <a:lnTo>
                      <a:pt x="3010529" y="1414345"/>
                    </a:lnTo>
                    <a:lnTo>
                      <a:pt x="3014657" y="1419739"/>
                    </a:lnTo>
                    <a:lnTo>
                      <a:pt x="3018468" y="1426086"/>
                    </a:lnTo>
                    <a:lnTo>
                      <a:pt x="3021961" y="1432432"/>
                    </a:lnTo>
                    <a:lnTo>
                      <a:pt x="3025454" y="1438778"/>
                    </a:lnTo>
                    <a:lnTo>
                      <a:pt x="3028312" y="1445125"/>
                    </a:lnTo>
                    <a:lnTo>
                      <a:pt x="3030853" y="1452106"/>
                    </a:lnTo>
                    <a:lnTo>
                      <a:pt x="3033393" y="1459087"/>
                    </a:lnTo>
                    <a:lnTo>
                      <a:pt x="3035616" y="1466067"/>
                    </a:lnTo>
                    <a:lnTo>
                      <a:pt x="3036887" y="1473366"/>
                    </a:lnTo>
                    <a:lnTo>
                      <a:pt x="3038474" y="1480664"/>
                    </a:lnTo>
                    <a:lnTo>
                      <a:pt x="3039427" y="1488280"/>
                    </a:lnTo>
                    <a:lnTo>
                      <a:pt x="3040062" y="1495895"/>
                    </a:lnTo>
                    <a:lnTo>
                      <a:pt x="3040062" y="1503511"/>
                    </a:lnTo>
                    <a:lnTo>
                      <a:pt x="3040062" y="2154008"/>
                    </a:lnTo>
                    <a:lnTo>
                      <a:pt x="3040062" y="2161623"/>
                    </a:lnTo>
                    <a:lnTo>
                      <a:pt x="3039427" y="2169556"/>
                    </a:lnTo>
                    <a:lnTo>
                      <a:pt x="3038474" y="2177172"/>
                    </a:lnTo>
                    <a:lnTo>
                      <a:pt x="3036887" y="2184470"/>
                    </a:lnTo>
                    <a:lnTo>
                      <a:pt x="3035616" y="2191451"/>
                    </a:lnTo>
                    <a:lnTo>
                      <a:pt x="3033393" y="2198749"/>
                    </a:lnTo>
                    <a:lnTo>
                      <a:pt x="3030853" y="2205730"/>
                    </a:lnTo>
                    <a:lnTo>
                      <a:pt x="3028312" y="2212394"/>
                    </a:lnTo>
                    <a:lnTo>
                      <a:pt x="3025454" y="2219057"/>
                    </a:lnTo>
                    <a:lnTo>
                      <a:pt x="3021961" y="2225404"/>
                    </a:lnTo>
                    <a:lnTo>
                      <a:pt x="3018468" y="2231433"/>
                    </a:lnTo>
                    <a:lnTo>
                      <a:pt x="3014657" y="2237779"/>
                    </a:lnTo>
                    <a:lnTo>
                      <a:pt x="3010529" y="2243808"/>
                    </a:lnTo>
                    <a:lnTo>
                      <a:pt x="3005765" y="2249202"/>
                    </a:lnTo>
                    <a:lnTo>
                      <a:pt x="3001319" y="2254597"/>
                    </a:lnTo>
                    <a:lnTo>
                      <a:pt x="2996238" y="2259674"/>
                    </a:lnTo>
                    <a:lnTo>
                      <a:pt x="2990839" y="2264433"/>
                    </a:lnTo>
                    <a:lnTo>
                      <a:pt x="2985758" y="2269510"/>
                    </a:lnTo>
                    <a:lnTo>
                      <a:pt x="2980042" y="2273953"/>
                    </a:lnTo>
                    <a:lnTo>
                      <a:pt x="2974008" y="2278078"/>
                    </a:lnTo>
                    <a:lnTo>
                      <a:pt x="2968292" y="2281886"/>
                    </a:lnTo>
                    <a:lnTo>
                      <a:pt x="2961941" y="2285376"/>
                    </a:lnTo>
                    <a:lnTo>
                      <a:pt x="2955272" y="2288867"/>
                    </a:lnTo>
                    <a:lnTo>
                      <a:pt x="2948603" y="2291723"/>
                    </a:lnTo>
                    <a:lnTo>
                      <a:pt x="2941934" y="2294578"/>
                    </a:lnTo>
                    <a:lnTo>
                      <a:pt x="2934948" y="2297117"/>
                    </a:lnTo>
                    <a:lnTo>
                      <a:pt x="2927644" y="2298703"/>
                    </a:lnTo>
                    <a:lnTo>
                      <a:pt x="2920657" y="2300607"/>
                    </a:lnTo>
                    <a:lnTo>
                      <a:pt x="2913353" y="2301877"/>
                    </a:lnTo>
                    <a:lnTo>
                      <a:pt x="2905732" y="2302829"/>
                    </a:lnTo>
                    <a:lnTo>
                      <a:pt x="2898110" y="2303146"/>
                    </a:lnTo>
                    <a:lnTo>
                      <a:pt x="2890488" y="2303463"/>
                    </a:lnTo>
                    <a:lnTo>
                      <a:pt x="2177552" y="2303463"/>
                    </a:lnTo>
                    <a:lnTo>
                      <a:pt x="2173423" y="2303146"/>
                    </a:lnTo>
                    <a:lnTo>
                      <a:pt x="2171200" y="2303146"/>
                    </a:lnTo>
                    <a:lnTo>
                      <a:pt x="2169613" y="2303146"/>
                    </a:lnTo>
                    <a:lnTo>
                      <a:pt x="2162944" y="2303146"/>
                    </a:lnTo>
                    <a:lnTo>
                      <a:pt x="2156275" y="2303146"/>
                    </a:lnTo>
                    <a:lnTo>
                      <a:pt x="2149924" y="2302511"/>
                    </a:lnTo>
                    <a:lnTo>
                      <a:pt x="2143572" y="2301559"/>
                    </a:lnTo>
                    <a:lnTo>
                      <a:pt x="2137538" y="2300607"/>
                    </a:lnTo>
                    <a:lnTo>
                      <a:pt x="2131187" y="2298703"/>
                    </a:lnTo>
                    <a:lnTo>
                      <a:pt x="2125153" y="2297117"/>
                    </a:lnTo>
                    <a:lnTo>
                      <a:pt x="2119437" y="2294896"/>
                    </a:lnTo>
                    <a:lnTo>
                      <a:pt x="2113403" y="2292040"/>
                    </a:lnTo>
                    <a:lnTo>
                      <a:pt x="2107370" y="2289501"/>
                    </a:lnTo>
                    <a:lnTo>
                      <a:pt x="2101971" y="2286645"/>
                    </a:lnTo>
                    <a:lnTo>
                      <a:pt x="2096572" y="2283155"/>
                    </a:lnTo>
                    <a:lnTo>
                      <a:pt x="2091491" y="2279665"/>
                    </a:lnTo>
                    <a:lnTo>
                      <a:pt x="2086093" y="2275222"/>
                    </a:lnTo>
                    <a:lnTo>
                      <a:pt x="2081329" y="2271097"/>
                    </a:lnTo>
                    <a:lnTo>
                      <a:pt x="2076883" y="2266972"/>
                    </a:lnTo>
                    <a:lnTo>
                      <a:pt x="1560520" y="1751334"/>
                    </a:lnTo>
                    <a:lnTo>
                      <a:pt x="1556074" y="1746574"/>
                    </a:lnTo>
                    <a:lnTo>
                      <a:pt x="1552263" y="1741815"/>
                    </a:lnTo>
                    <a:lnTo>
                      <a:pt x="1548135" y="1737055"/>
                    </a:lnTo>
                    <a:lnTo>
                      <a:pt x="1544642" y="1731661"/>
                    </a:lnTo>
                    <a:lnTo>
                      <a:pt x="1541466" y="1726583"/>
                    </a:lnTo>
                    <a:lnTo>
                      <a:pt x="1538291" y="1720872"/>
                    </a:lnTo>
                    <a:lnTo>
                      <a:pt x="1535432" y="1715477"/>
                    </a:lnTo>
                    <a:lnTo>
                      <a:pt x="1532892" y="1709766"/>
                    </a:lnTo>
                    <a:lnTo>
                      <a:pt x="1530987" y="1704054"/>
                    </a:lnTo>
                    <a:lnTo>
                      <a:pt x="1529081" y="1698342"/>
                    </a:lnTo>
                    <a:lnTo>
                      <a:pt x="1527493" y="1692631"/>
                    </a:lnTo>
                    <a:lnTo>
                      <a:pt x="1526223" y="1686919"/>
                    </a:lnTo>
                    <a:lnTo>
                      <a:pt x="1525270" y="1680890"/>
                    </a:lnTo>
                    <a:lnTo>
                      <a:pt x="1524635" y="1674544"/>
                    </a:lnTo>
                    <a:lnTo>
                      <a:pt x="1524000" y="1668515"/>
                    </a:lnTo>
                    <a:lnTo>
                      <a:pt x="1524000" y="1662803"/>
                    </a:lnTo>
                    <a:lnTo>
                      <a:pt x="1524000" y="1656774"/>
                    </a:lnTo>
                    <a:lnTo>
                      <a:pt x="1524635" y="1650428"/>
                    </a:lnTo>
                    <a:lnTo>
                      <a:pt x="1525270" y="1644716"/>
                    </a:lnTo>
                    <a:lnTo>
                      <a:pt x="1526223" y="1638687"/>
                    </a:lnTo>
                    <a:lnTo>
                      <a:pt x="1527493" y="1632658"/>
                    </a:lnTo>
                    <a:lnTo>
                      <a:pt x="1529081" y="1626946"/>
                    </a:lnTo>
                    <a:lnTo>
                      <a:pt x="1530987" y="1621235"/>
                    </a:lnTo>
                    <a:lnTo>
                      <a:pt x="1532892" y="1615523"/>
                    </a:lnTo>
                    <a:lnTo>
                      <a:pt x="1535432" y="1609811"/>
                    </a:lnTo>
                    <a:lnTo>
                      <a:pt x="1538291" y="1604417"/>
                    </a:lnTo>
                    <a:lnTo>
                      <a:pt x="1541466" y="1599023"/>
                    </a:lnTo>
                    <a:lnTo>
                      <a:pt x="1544642" y="1593628"/>
                    </a:lnTo>
                    <a:lnTo>
                      <a:pt x="1548135" y="1588551"/>
                    </a:lnTo>
                    <a:lnTo>
                      <a:pt x="1552263" y="1583474"/>
                    </a:lnTo>
                    <a:lnTo>
                      <a:pt x="1556074" y="1578714"/>
                    </a:lnTo>
                    <a:lnTo>
                      <a:pt x="1560520" y="1574272"/>
                    </a:lnTo>
                    <a:lnTo>
                      <a:pt x="1564966" y="1569830"/>
                    </a:lnTo>
                    <a:lnTo>
                      <a:pt x="1570047" y="1565705"/>
                    </a:lnTo>
                    <a:lnTo>
                      <a:pt x="1574811" y="1561897"/>
                    </a:lnTo>
                    <a:lnTo>
                      <a:pt x="1579574" y="1558406"/>
                    </a:lnTo>
                    <a:lnTo>
                      <a:pt x="1584973" y="1554916"/>
                    </a:lnTo>
                    <a:lnTo>
                      <a:pt x="1590054" y="1552060"/>
                    </a:lnTo>
                    <a:lnTo>
                      <a:pt x="1595770" y="1549521"/>
                    </a:lnTo>
                    <a:lnTo>
                      <a:pt x="1601486" y="1546666"/>
                    </a:lnTo>
                    <a:lnTo>
                      <a:pt x="1606885" y="1544444"/>
                    </a:lnTo>
                    <a:lnTo>
                      <a:pt x="1612919" y="1542858"/>
                    </a:lnTo>
                    <a:lnTo>
                      <a:pt x="1618635" y="1540954"/>
                    </a:lnTo>
                    <a:lnTo>
                      <a:pt x="1624669" y="1539685"/>
                    </a:lnTo>
                    <a:lnTo>
                      <a:pt x="1630702" y="1538733"/>
                    </a:lnTo>
                    <a:lnTo>
                      <a:pt x="1637054" y="1538098"/>
                    </a:lnTo>
                    <a:lnTo>
                      <a:pt x="1642770" y="1537463"/>
                    </a:lnTo>
                    <a:lnTo>
                      <a:pt x="1649121" y="1537146"/>
                    </a:lnTo>
                    <a:lnTo>
                      <a:pt x="1655473" y="1537463"/>
                    </a:lnTo>
                    <a:lnTo>
                      <a:pt x="1661824" y="1538098"/>
                    </a:lnTo>
                    <a:lnTo>
                      <a:pt x="1667858" y="1538733"/>
                    </a:lnTo>
                    <a:lnTo>
                      <a:pt x="1673891" y="1539685"/>
                    </a:lnTo>
                    <a:lnTo>
                      <a:pt x="1679925" y="1540954"/>
                    </a:lnTo>
                    <a:lnTo>
                      <a:pt x="1685641" y="1542858"/>
                    </a:lnTo>
                    <a:lnTo>
                      <a:pt x="1691675" y="1544444"/>
                    </a:lnTo>
                    <a:lnTo>
                      <a:pt x="1697391" y="1546666"/>
                    </a:lnTo>
                    <a:lnTo>
                      <a:pt x="1702790" y="1549521"/>
                    </a:lnTo>
                    <a:lnTo>
                      <a:pt x="1708506" y="1552060"/>
                    </a:lnTo>
                    <a:lnTo>
                      <a:pt x="1713587" y="1554916"/>
                    </a:lnTo>
                    <a:lnTo>
                      <a:pt x="1718986" y="1558406"/>
                    </a:lnTo>
                    <a:lnTo>
                      <a:pt x="1723749" y="1561897"/>
                    </a:lnTo>
                    <a:lnTo>
                      <a:pt x="1728513" y="1565705"/>
                    </a:lnTo>
                    <a:lnTo>
                      <a:pt x="1733594" y="1569830"/>
                    </a:lnTo>
                    <a:lnTo>
                      <a:pt x="1738040" y="1574272"/>
                    </a:lnTo>
                    <a:lnTo>
                      <a:pt x="2017816" y="1853827"/>
                    </a:lnTo>
                    <a:lnTo>
                      <a:pt x="2017816" y="801292"/>
                    </a:lnTo>
                    <a:lnTo>
                      <a:pt x="2018133" y="794311"/>
                    </a:lnTo>
                    <a:lnTo>
                      <a:pt x="2018451" y="787330"/>
                    </a:lnTo>
                    <a:lnTo>
                      <a:pt x="2019404" y="780349"/>
                    </a:lnTo>
                    <a:lnTo>
                      <a:pt x="2020674" y="773685"/>
                    </a:lnTo>
                    <a:lnTo>
                      <a:pt x="2021944" y="767021"/>
                    </a:lnTo>
                    <a:lnTo>
                      <a:pt x="2024167" y="760992"/>
                    </a:lnTo>
                    <a:lnTo>
                      <a:pt x="2026073" y="754646"/>
                    </a:lnTo>
                    <a:lnTo>
                      <a:pt x="2028613" y="748300"/>
                    </a:lnTo>
                    <a:lnTo>
                      <a:pt x="2031471" y="742271"/>
                    </a:lnTo>
                    <a:lnTo>
                      <a:pt x="2034329" y="736559"/>
                    </a:lnTo>
                    <a:lnTo>
                      <a:pt x="2037823" y="730530"/>
                    </a:lnTo>
                    <a:lnTo>
                      <a:pt x="2040998" y="724819"/>
                    </a:lnTo>
                    <a:lnTo>
                      <a:pt x="2045127" y="719741"/>
                    </a:lnTo>
                    <a:lnTo>
                      <a:pt x="2048937" y="714347"/>
                    </a:lnTo>
                    <a:lnTo>
                      <a:pt x="2053383" y="709587"/>
                    </a:lnTo>
                    <a:lnTo>
                      <a:pt x="2057829" y="704828"/>
                    </a:lnTo>
                    <a:lnTo>
                      <a:pt x="2062275" y="700702"/>
                    </a:lnTo>
                    <a:lnTo>
                      <a:pt x="2067674" y="695943"/>
                    </a:lnTo>
                    <a:lnTo>
                      <a:pt x="2072437" y="692135"/>
                    </a:lnTo>
                    <a:lnTo>
                      <a:pt x="2078154" y="688327"/>
                    </a:lnTo>
                    <a:lnTo>
                      <a:pt x="2083552" y="684519"/>
                    </a:lnTo>
                    <a:lnTo>
                      <a:pt x="2089268" y="681346"/>
                    </a:lnTo>
                    <a:lnTo>
                      <a:pt x="2095302" y="678173"/>
                    </a:lnTo>
                    <a:lnTo>
                      <a:pt x="2101018" y="675952"/>
                    </a:lnTo>
                    <a:lnTo>
                      <a:pt x="2107370" y="673413"/>
                    </a:lnTo>
                    <a:lnTo>
                      <a:pt x="2113721" y="670875"/>
                    </a:lnTo>
                    <a:lnTo>
                      <a:pt x="2120390" y="669288"/>
                    </a:lnTo>
                    <a:lnTo>
                      <a:pt x="2127059" y="667702"/>
                    </a:lnTo>
                    <a:lnTo>
                      <a:pt x="2133728" y="666432"/>
                    </a:lnTo>
                    <a:lnTo>
                      <a:pt x="2140079" y="665798"/>
                    </a:lnTo>
                    <a:lnTo>
                      <a:pt x="2147065" y="665163"/>
                    </a:lnTo>
                    <a:close/>
                    <a:moveTo>
                      <a:pt x="1426690" y="484188"/>
                    </a:moveTo>
                    <a:lnTo>
                      <a:pt x="1631151" y="484188"/>
                    </a:lnTo>
                    <a:lnTo>
                      <a:pt x="1634627" y="484505"/>
                    </a:lnTo>
                    <a:lnTo>
                      <a:pt x="1637787" y="484822"/>
                    </a:lnTo>
                    <a:lnTo>
                      <a:pt x="1640947" y="485773"/>
                    </a:lnTo>
                    <a:lnTo>
                      <a:pt x="1644107" y="486725"/>
                    </a:lnTo>
                    <a:lnTo>
                      <a:pt x="1646635" y="488310"/>
                    </a:lnTo>
                    <a:lnTo>
                      <a:pt x="1649479" y="489895"/>
                    </a:lnTo>
                    <a:lnTo>
                      <a:pt x="1652008" y="491798"/>
                    </a:lnTo>
                    <a:lnTo>
                      <a:pt x="1654536" y="493700"/>
                    </a:lnTo>
                    <a:lnTo>
                      <a:pt x="1656432" y="496237"/>
                    </a:lnTo>
                    <a:lnTo>
                      <a:pt x="1658328" y="498773"/>
                    </a:lnTo>
                    <a:lnTo>
                      <a:pt x="1659908" y="501310"/>
                    </a:lnTo>
                    <a:lnTo>
                      <a:pt x="1661488" y="504164"/>
                    </a:lnTo>
                    <a:lnTo>
                      <a:pt x="1662436" y="507334"/>
                    </a:lnTo>
                    <a:lnTo>
                      <a:pt x="1663068" y="510505"/>
                    </a:lnTo>
                    <a:lnTo>
                      <a:pt x="1663700" y="513676"/>
                    </a:lnTo>
                    <a:lnTo>
                      <a:pt x="1663700" y="517164"/>
                    </a:lnTo>
                    <a:lnTo>
                      <a:pt x="1663700" y="1389743"/>
                    </a:lnTo>
                    <a:lnTo>
                      <a:pt x="1663700" y="1393231"/>
                    </a:lnTo>
                    <a:lnTo>
                      <a:pt x="1663068" y="1396401"/>
                    </a:lnTo>
                    <a:lnTo>
                      <a:pt x="1662436" y="1399572"/>
                    </a:lnTo>
                    <a:lnTo>
                      <a:pt x="1661488" y="1402743"/>
                    </a:lnTo>
                    <a:lnTo>
                      <a:pt x="1659908" y="1405279"/>
                    </a:lnTo>
                    <a:lnTo>
                      <a:pt x="1658328" y="1408133"/>
                    </a:lnTo>
                    <a:lnTo>
                      <a:pt x="1656432" y="1410669"/>
                    </a:lnTo>
                    <a:lnTo>
                      <a:pt x="1654536" y="1413206"/>
                    </a:lnTo>
                    <a:lnTo>
                      <a:pt x="1652008" y="1415108"/>
                    </a:lnTo>
                    <a:lnTo>
                      <a:pt x="1649479" y="1417011"/>
                    </a:lnTo>
                    <a:lnTo>
                      <a:pt x="1646635" y="1418596"/>
                    </a:lnTo>
                    <a:lnTo>
                      <a:pt x="1644107" y="1420182"/>
                    </a:lnTo>
                    <a:lnTo>
                      <a:pt x="1640947" y="1421133"/>
                    </a:lnTo>
                    <a:lnTo>
                      <a:pt x="1637787" y="1421767"/>
                    </a:lnTo>
                    <a:lnTo>
                      <a:pt x="1634627" y="1422401"/>
                    </a:lnTo>
                    <a:lnTo>
                      <a:pt x="1631151" y="1422401"/>
                    </a:lnTo>
                    <a:lnTo>
                      <a:pt x="1426690" y="1422401"/>
                    </a:lnTo>
                    <a:lnTo>
                      <a:pt x="1423214" y="1422401"/>
                    </a:lnTo>
                    <a:lnTo>
                      <a:pt x="1420054" y="1421767"/>
                    </a:lnTo>
                    <a:lnTo>
                      <a:pt x="1416894" y="1421133"/>
                    </a:lnTo>
                    <a:lnTo>
                      <a:pt x="1413734" y="1420182"/>
                    </a:lnTo>
                    <a:lnTo>
                      <a:pt x="1411206" y="1418596"/>
                    </a:lnTo>
                    <a:lnTo>
                      <a:pt x="1408362" y="1417011"/>
                    </a:lnTo>
                    <a:lnTo>
                      <a:pt x="1405834" y="1415108"/>
                    </a:lnTo>
                    <a:lnTo>
                      <a:pt x="1403622" y="1413206"/>
                    </a:lnTo>
                    <a:lnTo>
                      <a:pt x="1401409" y="1410669"/>
                    </a:lnTo>
                    <a:lnTo>
                      <a:pt x="1399513" y="1408133"/>
                    </a:lnTo>
                    <a:lnTo>
                      <a:pt x="1397933" y="1405279"/>
                    </a:lnTo>
                    <a:lnTo>
                      <a:pt x="1396669" y="1402743"/>
                    </a:lnTo>
                    <a:lnTo>
                      <a:pt x="1395405" y="1399572"/>
                    </a:lnTo>
                    <a:lnTo>
                      <a:pt x="1394457" y="1396401"/>
                    </a:lnTo>
                    <a:lnTo>
                      <a:pt x="1394141" y="1393231"/>
                    </a:lnTo>
                    <a:lnTo>
                      <a:pt x="1393825" y="1389743"/>
                    </a:lnTo>
                    <a:lnTo>
                      <a:pt x="1393825" y="517164"/>
                    </a:lnTo>
                    <a:lnTo>
                      <a:pt x="1394141" y="513676"/>
                    </a:lnTo>
                    <a:lnTo>
                      <a:pt x="1394457" y="510505"/>
                    </a:lnTo>
                    <a:lnTo>
                      <a:pt x="1395405" y="507334"/>
                    </a:lnTo>
                    <a:lnTo>
                      <a:pt x="1396669" y="504164"/>
                    </a:lnTo>
                    <a:lnTo>
                      <a:pt x="1397933" y="501310"/>
                    </a:lnTo>
                    <a:lnTo>
                      <a:pt x="1399513" y="498773"/>
                    </a:lnTo>
                    <a:lnTo>
                      <a:pt x="1401409" y="496237"/>
                    </a:lnTo>
                    <a:lnTo>
                      <a:pt x="1403622" y="493700"/>
                    </a:lnTo>
                    <a:lnTo>
                      <a:pt x="1405834" y="491798"/>
                    </a:lnTo>
                    <a:lnTo>
                      <a:pt x="1408362" y="489895"/>
                    </a:lnTo>
                    <a:lnTo>
                      <a:pt x="1411206" y="488310"/>
                    </a:lnTo>
                    <a:lnTo>
                      <a:pt x="1413734" y="486725"/>
                    </a:lnTo>
                    <a:lnTo>
                      <a:pt x="1416894" y="485773"/>
                    </a:lnTo>
                    <a:lnTo>
                      <a:pt x="1420054" y="484822"/>
                    </a:lnTo>
                    <a:lnTo>
                      <a:pt x="1423214" y="484505"/>
                    </a:lnTo>
                    <a:lnTo>
                      <a:pt x="1426690" y="484188"/>
                    </a:lnTo>
                    <a:close/>
                    <a:moveTo>
                      <a:pt x="183794" y="0"/>
                    </a:moveTo>
                    <a:lnTo>
                      <a:pt x="193952" y="0"/>
                    </a:lnTo>
                    <a:lnTo>
                      <a:pt x="2827060" y="0"/>
                    </a:lnTo>
                    <a:lnTo>
                      <a:pt x="2837218" y="0"/>
                    </a:lnTo>
                    <a:lnTo>
                      <a:pt x="2847059" y="952"/>
                    </a:lnTo>
                    <a:lnTo>
                      <a:pt x="2856582" y="2539"/>
                    </a:lnTo>
                    <a:lnTo>
                      <a:pt x="2866105" y="4443"/>
                    </a:lnTo>
                    <a:lnTo>
                      <a:pt x="2875628" y="6982"/>
                    </a:lnTo>
                    <a:lnTo>
                      <a:pt x="2884516" y="10156"/>
                    </a:lnTo>
                    <a:lnTo>
                      <a:pt x="2893721" y="13964"/>
                    </a:lnTo>
                    <a:lnTo>
                      <a:pt x="2902292" y="17773"/>
                    </a:lnTo>
                    <a:lnTo>
                      <a:pt x="2911180" y="22851"/>
                    </a:lnTo>
                    <a:lnTo>
                      <a:pt x="2919433" y="27611"/>
                    </a:lnTo>
                    <a:lnTo>
                      <a:pt x="2927369" y="33324"/>
                    </a:lnTo>
                    <a:lnTo>
                      <a:pt x="2935623" y="39036"/>
                    </a:lnTo>
                    <a:lnTo>
                      <a:pt x="2942924" y="45384"/>
                    </a:lnTo>
                    <a:lnTo>
                      <a:pt x="2950225" y="52366"/>
                    </a:lnTo>
                    <a:lnTo>
                      <a:pt x="2957525" y="59665"/>
                    </a:lnTo>
                    <a:lnTo>
                      <a:pt x="2964192" y="67282"/>
                    </a:lnTo>
                    <a:lnTo>
                      <a:pt x="2970540" y="74899"/>
                    </a:lnTo>
                    <a:lnTo>
                      <a:pt x="2976571" y="83468"/>
                    </a:lnTo>
                    <a:lnTo>
                      <a:pt x="2982285" y="92037"/>
                    </a:lnTo>
                    <a:lnTo>
                      <a:pt x="2987682" y="101240"/>
                    </a:lnTo>
                    <a:lnTo>
                      <a:pt x="2992761" y="110444"/>
                    </a:lnTo>
                    <a:lnTo>
                      <a:pt x="2997522" y="119965"/>
                    </a:lnTo>
                    <a:lnTo>
                      <a:pt x="3001649" y="130121"/>
                    </a:lnTo>
                    <a:lnTo>
                      <a:pt x="3005458" y="140276"/>
                    </a:lnTo>
                    <a:lnTo>
                      <a:pt x="3008950" y="150749"/>
                    </a:lnTo>
                    <a:lnTo>
                      <a:pt x="3012124" y="161540"/>
                    </a:lnTo>
                    <a:lnTo>
                      <a:pt x="3014663" y="172330"/>
                    </a:lnTo>
                    <a:lnTo>
                      <a:pt x="3016885" y="183438"/>
                    </a:lnTo>
                    <a:lnTo>
                      <a:pt x="3018473" y="194546"/>
                    </a:lnTo>
                    <a:lnTo>
                      <a:pt x="3019742" y="205971"/>
                    </a:lnTo>
                    <a:lnTo>
                      <a:pt x="3020695" y="218031"/>
                    </a:lnTo>
                    <a:lnTo>
                      <a:pt x="3021012" y="229774"/>
                    </a:lnTo>
                    <a:lnTo>
                      <a:pt x="3021012" y="1276768"/>
                    </a:lnTo>
                    <a:lnTo>
                      <a:pt x="3013711" y="1272642"/>
                    </a:lnTo>
                    <a:lnTo>
                      <a:pt x="3006410" y="1268833"/>
                    </a:lnTo>
                    <a:lnTo>
                      <a:pt x="2999109" y="1265342"/>
                    </a:lnTo>
                    <a:lnTo>
                      <a:pt x="2991808" y="1262169"/>
                    </a:lnTo>
                    <a:lnTo>
                      <a:pt x="2983872" y="1258995"/>
                    </a:lnTo>
                    <a:lnTo>
                      <a:pt x="2976254" y="1256139"/>
                    </a:lnTo>
                    <a:lnTo>
                      <a:pt x="2968318" y="1253282"/>
                    </a:lnTo>
                    <a:lnTo>
                      <a:pt x="2960382" y="1251061"/>
                    </a:lnTo>
                    <a:lnTo>
                      <a:pt x="2952129" y="1248839"/>
                    </a:lnTo>
                    <a:lnTo>
                      <a:pt x="2944193" y="1247252"/>
                    </a:lnTo>
                    <a:lnTo>
                      <a:pt x="2935940" y="1245348"/>
                    </a:lnTo>
                    <a:lnTo>
                      <a:pt x="2927369" y="1244079"/>
                    </a:lnTo>
                    <a:lnTo>
                      <a:pt x="2919116" y="1242809"/>
                    </a:lnTo>
                    <a:lnTo>
                      <a:pt x="2910863" y="1242175"/>
                    </a:lnTo>
                    <a:lnTo>
                      <a:pt x="2901975" y="1241540"/>
                    </a:lnTo>
                    <a:lnTo>
                      <a:pt x="2893404" y="1241540"/>
                    </a:lnTo>
                    <a:lnTo>
                      <a:pt x="2646123" y="1213294"/>
                    </a:lnTo>
                    <a:lnTo>
                      <a:pt x="2646123" y="313876"/>
                    </a:lnTo>
                    <a:lnTo>
                      <a:pt x="374889" y="313876"/>
                    </a:lnTo>
                    <a:lnTo>
                      <a:pt x="374889" y="1959424"/>
                    </a:lnTo>
                    <a:lnTo>
                      <a:pt x="1610021" y="1959424"/>
                    </a:lnTo>
                    <a:lnTo>
                      <a:pt x="1923646" y="2273300"/>
                    </a:lnTo>
                    <a:lnTo>
                      <a:pt x="193952" y="2273300"/>
                    </a:lnTo>
                    <a:lnTo>
                      <a:pt x="183794" y="2273300"/>
                    </a:lnTo>
                    <a:lnTo>
                      <a:pt x="173953" y="2272348"/>
                    </a:lnTo>
                    <a:lnTo>
                      <a:pt x="164113" y="2270761"/>
                    </a:lnTo>
                    <a:lnTo>
                      <a:pt x="154908" y="2268857"/>
                    </a:lnTo>
                    <a:lnTo>
                      <a:pt x="145385" y="2266318"/>
                    </a:lnTo>
                    <a:lnTo>
                      <a:pt x="136496" y="2263144"/>
                    </a:lnTo>
                    <a:lnTo>
                      <a:pt x="127291" y="2259336"/>
                    </a:lnTo>
                    <a:lnTo>
                      <a:pt x="118720" y="2255528"/>
                    </a:lnTo>
                    <a:lnTo>
                      <a:pt x="109832" y="2250450"/>
                    </a:lnTo>
                    <a:lnTo>
                      <a:pt x="101579" y="2245689"/>
                    </a:lnTo>
                    <a:lnTo>
                      <a:pt x="93326" y="2240294"/>
                    </a:lnTo>
                    <a:lnTo>
                      <a:pt x="85390" y="2234264"/>
                    </a:lnTo>
                    <a:lnTo>
                      <a:pt x="77771" y="2227917"/>
                    </a:lnTo>
                    <a:lnTo>
                      <a:pt x="70470" y="2220935"/>
                    </a:lnTo>
                    <a:lnTo>
                      <a:pt x="63487" y="2213635"/>
                    </a:lnTo>
                    <a:lnTo>
                      <a:pt x="56821" y="2206018"/>
                    </a:lnTo>
                    <a:lnTo>
                      <a:pt x="50472" y="2198402"/>
                    </a:lnTo>
                    <a:lnTo>
                      <a:pt x="44441" y="2189833"/>
                    </a:lnTo>
                    <a:lnTo>
                      <a:pt x="38727" y="2181264"/>
                    </a:lnTo>
                    <a:lnTo>
                      <a:pt x="33013" y="2172060"/>
                    </a:lnTo>
                    <a:lnTo>
                      <a:pt x="28252" y="2162856"/>
                    </a:lnTo>
                    <a:lnTo>
                      <a:pt x="23490" y="2153335"/>
                    </a:lnTo>
                    <a:lnTo>
                      <a:pt x="19364" y="2143180"/>
                    </a:lnTo>
                    <a:lnTo>
                      <a:pt x="15237" y="2133024"/>
                    </a:lnTo>
                    <a:lnTo>
                      <a:pt x="11745" y="2122551"/>
                    </a:lnTo>
                    <a:lnTo>
                      <a:pt x="8888" y="2112078"/>
                    </a:lnTo>
                    <a:lnTo>
                      <a:pt x="6349" y="2100970"/>
                    </a:lnTo>
                    <a:lnTo>
                      <a:pt x="3809" y="2089862"/>
                    </a:lnTo>
                    <a:lnTo>
                      <a:pt x="2540" y="2078754"/>
                    </a:lnTo>
                    <a:lnTo>
                      <a:pt x="952" y="2067329"/>
                    </a:lnTo>
                    <a:lnTo>
                      <a:pt x="318" y="2055269"/>
                    </a:lnTo>
                    <a:lnTo>
                      <a:pt x="0" y="2043844"/>
                    </a:lnTo>
                    <a:lnTo>
                      <a:pt x="0" y="229774"/>
                    </a:lnTo>
                    <a:lnTo>
                      <a:pt x="318" y="218031"/>
                    </a:lnTo>
                    <a:lnTo>
                      <a:pt x="952" y="205971"/>
                    </a:lnTo>
                    <a:lnTo>
                      <a:pt x="2540" y="194546"/>
                    </a:lnTo>
                    <a:lnTo>
                      <a:pt x="3809" y="183438"/>
                    </a:lnTo>
                    <a:lnTo>
                      <a:pt x="6349" y="172330"/>
                    </a:lnTo>
                    <a:lnTo>
                      <a:pt x="8888" y="161540"/>
                    </a:lnTo>
                    <a:lnTo>
                      <a:pt x="11745" y="150749"/>
                    </a:lnTo>
                    <a:lnTo>
                      <a:pt x="15237" y="140276"/>
                    </a:lnTo>
                    <a:lnTo>
                      <a:pt x="19364" y="130121"/>
                    </a:lnTo>
                    <a:lnTo>
                      <a:pt x="23490" y="119965"/>
                    </a:lnTo>
                    <a:lnTo>
                      <a:pt x="28252" y="110444"/>
                    </a:lnTo>
                    <a:lnTo>
                      <a:pt x="33013" y="101240"/>
                    </a:lnTo>
                    <a:lnTo>
                      <a:pt x="38727" y="92037"/>
                    </a:lnTo>
                    <a:lnTo>
                      <a:pt x="44441" y="83468"/>
                    </a:lnTo>
                    <a:lnTo>
                      <a:pt x="50472" y="74899"/>
                    </a:lnTo>
                    <a:lnTo>
                      <a:pt x="56821" y="67282"/>
                    </a:lnTo>
                    <a:lnTo>
                      <a:pt x="63487" y="59665"/>
                    </a:lnTo>
                    <a:lnTo>
                      <a:pt x="70470" y="52366"/>
                    </a:lnTo>
                    <a:lnTo>
                      <a:pt x="77771" y="45384"/>
                    </a:lnTo>
                    <a:lnTo>
                      <a:pt x="85390" y="39036"/>
                    </a:lnTo>
                    <a:lnTo>
                      <a:pt x="93326" y="33324"/>
                    </a:lnTo>
                    <a:lnTo>
                      <a:pt x="101579" y="27611"/>
                    </a:lnTo>
                    <a:lnTo>
                      <a:pt x="109832" y="22851"/>
                    </a:lnTo>
                    <a:lnTo>
                      <a:pt x="118720" y="17773"/>
                    </a:lnTo>
                    <a:lnTo>
                      <a:pt x="127291" y="13964"/>
                    </a:lnTo>
                    <a:lnTo>
                      <a:pt x="136496" y="10156"/>
                    </a:lnTo>
                    <a:lnTo>
                      <a:pt x="145385" y="6982"/>
                    </a:lnTo>
                    <a:lnTo>
                      <a:pt x="154908" y="4443"/>
                    </a:lnTo>
                    <a:lnTo>
                      <a:pt x="164113" y="2539"/>
                    </a:lnTo>
                    <a:lnTo>
                      <a:pt x="173953" y="952"/>
                    </a:lnTo>
                    <a:lnTo>
                      <a:pt x="18379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9" name="MH_Others_1"/>
            <p:cNvSpPr txBox="1"/>
            <p:nvPr>
              <p:custDataLst>
                <p:tags r:id="rId5"/>
              </p:custDataLst>
            </p:nvPr>
          </p:nvSpPr>
          <p:spPr>
            <a:xfrm>
              <a:off x="11255" y="2320"/>
              <a:ext cx="7557" cy="86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前厅信息沟通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sp>
        <p:nvSpPr>
          <p:cNvPr id="20" name="文本框 20"/>
          <p:cNvSpPr txBox="1"/>
          <p:nvPr/>
        </p:nvSpPr>
        <p:spPr>
          <a:xfrm>
            <a:off x="4657467" y="543560"/>
            <a:ext cx="75606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项目九</a:t>
            </a:r>
            <a:r>
              <a:rPr 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    </a:t>
            </a: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前厅沟通与突发事件处理</a:t>
            </a:r>
            <a:endParaRPr sz="3200" b="1" noProof="1">
              <a:solidFill>
                <a:srgbClr val="00B05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56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3"/>
          <p:cNvSpPr/>
          <p:nvPr/>
        </p:nvSpPr>
        <p:spPr>
          <a:xfrm>
            <a:off x="0" y="1434353"/>
            <a:ext cx="6974541" cy="5423647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90" y="2030653"/>
            <a:ext cx="7275385" cy="4839296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15858" y="1916874"/>
            <a:ext cx="6053735" cy="30525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知识目标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>
                <a:latin typeface="微软雅黑" pitchFamily="34" charset="-122"/>
                <a:ea typeface="微软雅黑" pitchFamily="34" charset="-122"/>
              </a:rPr>
              <a:t>★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掌握前厅部内部各机构之间的沟通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000" smtClean="0"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协调工作内容。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掌握前厅部与酒店其他主要部门沟通协调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000" smtClean="0"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工作的内容。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熟悉突发医疗事故、醉酒闹事等突发事件的防范与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000" smtClean="0">
                <a:latin typeface="微软雅黑" pitchFamily="34" charset="-122"/>
                <a:ea typeface="微软雅黑" pitchFamily="34" charset="-122"/>
              </a:rPr>
              <a:t>  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处理。</a:t>
            </a:r>
          </a:p>
        </p:txBody>
      </p:sp>
      <p:sp>
        <p:nvSpPr>
          <p:cNvPr id="6" name="椭圆 3"/>
          <p:cNvSpPr/>
          <p:nvPr/>
        </p:nvSpPr>
        <p:spPr>
          <a:xfrm flipH="1" flipV="1">
            <a:off x="10212000" y="0"/>
            <a:ext cx="1980000" cy="1980000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0188742" y="314707"/>
            <a:ext cx="2003258" cy="8506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学习目标 </a:t>
            </a:r>
            <a:r>
              <a:rPr lang="en-US" altLang="zh-CN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LEARNING 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GOAL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508769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50"/>
          <p:cNvSpPr txBox="1">
            <a:spLocks noChangeArrowheads="1"/>
          </p:cNvSpPr>
          <p:nvPr/>
        </p:nvSpPr>
        <p:spPr bwMode="auto">
          <a:xfrm>
            <a:off x="1225401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12291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292" name="组合 10"/>
          <p:cNvGrpSpPr/>
          <p:nvPr/>
        </p:nvGrpSpPr>
        <p:grpSpPr>
          <a:xfrm>
            <a:off x="1345134" y="1773017"/>
            <a:ext cx="9576855" cy="4608558"/>
            <a:chOff x="867" y="1986"/>
            <a:chExt cx="12572" cy="7256"/>
          </a:xfrm>
        </p:grpSpPr>
        <p:sp>
          <p:nvSpPr>
            <p:cNvPr id="7" name="圆角矩形 6"/>
            <p:cNvSpPr/>
            <p:nvPr/>
          </p:nvSpPr>
          <p:spPr bwMode="auto">
            <a:xfrm>
              <a:off x="867" y="1986"/>
              <a:ext cx="12473" cy="7256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2294" name="文本框 7"/>
            <p:cNvSpPr txBox="1">
              <a:spLocks noChangeArrowheads="1"/>
            </p:cNvSpPr>
            <p:nvPr/>
          </p:nvSpPr>
          <p:spPr bwMode="auto">
            <a:xfrm>
              <a:off x="962" y="2053"/>
              <a:ext cx="12477" cy="70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委屈的酒店代表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小王是某酒店礼宾部的酒店代表。一日，小王按前一天准备好的接机名单和司机一起去机场接客人。小王要接的客人有两位，他们的航班抵达时间很接近，所以他要一次接到两位客人。其中一位客人的航班率先抵达，小王接到这位客人后请他稍等，说很快还会有一位客人要到，但不会太久。客人表示理解并同意等一会儿。但是第二位客人所乘航班抵达后，直到该航班上的旅客都走完了，小王也没看到自己要接的客人。先到的客人已经开始等得不耐烦，询问小王什么时候可以出发。小王赶忙向客人说明情况，可是客人说：“我已经等了那么久，你不能因为一个人就耽误我那么长的时间，再不走我就要投诉你了。”小王连忙向客人道歉，并说自己会打电话确认一下情况。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</a:t>
              </a:r>
              <a:r>
                <a:rPr lang="en-US" altLang="zh-CN" sz="2000" smtClean="0">
                  <a:solidFill>
                    <a:srgbClr val="595959"/>
                  </a:solidFill>
                  <a:latin typeface="宋体" panose="02010600030101010101" pitchFamily="2" charset="-122"/>
                </a:rPr>
                <a:t> 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182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grpSp>
        <p:nvGrpSpPr>
          <p:cNvPr id="27" name="组合 28"/>
          <p:cNvGrpSpPr/>
          <p:nvPr/>
        </p:nvGrpSpPr>
        <p:grpSpPr>
          <a:xfrm>
            <a:off x="1057167" y="2058602"/>
            <a:ext cx="9901237" cy="4538662"/>
            <a:chOff x="1543050" y="737659"/>
            <a:chExt cx="2891842" cy="962439"/>
          </a:xfrm>
        </p:grpSpPr>
        <p:sp>
          <p:nvSpPr>
            <p:cNvPr id="28" name="任意多边形 27"/>
            <p:cNvSpPr/>
            <p:nvPr>
              <p:custDataLst>
                <p:tags r:id="rId2"/>
              </p:custDataLst>
            </p:nvPr>
          </p:nvSpPr>
          <p:spPr>
            <a:xfrm>
              <a:off x="1543050" y="756511"/>
              <a:ext cx="2891842" cy="867508"/>
            </a:xfrm>
            <a:custGeom>
              <a:gdLst>
                <a:gd name="connsiteX0" fmla="*/ 0 w 3302000"/>
                <a:gd name="connsiteY0" fmla="*/ 304800 h 990600"/>
                <a:gd name="connsiteX1" fmla="*/ 397933 w 3302000"/>
                <a:gd name="connsiteY1" fmla="*/ 922867 h 990600"/>
                <a:gd name="connsiteX2" fmla="*/ 3090333 w 3302000"/>
                <a:gd name="connsiteY2" fmla="*/ 990600 h 990600"/>
                <a:gd name="connsiteX3" fmla="*/ 3302000 w 3302000"/>
                <a:gd name="connsiteY3" fmla="*/ 0 h 990600"/>
                <a:gd name="connsiteX4" fmla="*/ 0 w 3302000"/>
                <a:gd name="connsiteY4" fmla="*/ 304800 h 990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2000" h="990600">
                  <a:moveTo>
                    <a:pt x="0" y="304800"/>
                  </a:moveTo>
                  <a:lnTo>
                    <a:pt x="397933" y="922867"/>
                  </a:lnTo>
                  <a:lnTo>
                    <a:pt x="3090333" y="990600"/>
                  </a:lnTo>
                  <a:lnTo>
                    <a:pt x="3302000" y="0"/>
                  </a:lnTo>
                  <a:lnTo>
                    <a:pt x="0" y="304800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CAEACE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  <p:sp>
          <p:nvSpPr>
            <p:cNvPr id="29" name="任意多边形 3"/>
            <p:cNvSpPr/>
            <p:nvPr>
              <p:custDataLst>
                <p:tags r:id="rId3"/>
              </p:custDataLst>
            </p:nvPr>
          </p:nvSpPr>
          <p:spPr>
            <a:xfrm rot="21360000">
              <a:off x="1787862" y="737659"/>
              <a:ext cx="2484286" cy="962439"/>
            </a:xfrm>
            <a:custGeom>
              <a:gdLst>
                <a:gd name="connsiteX0" fmla="*/ 0 w 2836333"/>
                <a:gd name="connsiteY0" fmla="*/ 0 h 965200"/>
                <a:gd name="connsiteX1" fmla="*/ 245533 w 2836333"/>
                <a:gd name="connsiteY1" fmla="*/ 685800 h 965200"/>
                <a:gd name="connsiteX2" fmla="*/ 2658533 w 2836333"/>
                <a:gd name="connsiteY2" fmla="*/ 965200 h 965200"/>
                <a:gd name="connsiteX3" fmla="*/ 2836333 w 2836333"/>
                <a:gd name="connsiteY3" fmla="*/ 101600 h 965200"/>
                <a:gd name="connsiteX4" fmla="*/ 0 w 2836333"/>
                <a:gd name="connsiteY4" fmla="*/ 0 h 9652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333" h="965200">
                  <a:moveTo>
                    <a:pt x="0" y="0"/>
                  </a:moveTo>
                  <a:lnTo>
                    <a:pt x="245533" y="685800"/>
                  </a:lnTo>
                  <a:lnTo>
                    <a:pt x="2658533" y="965200"/>
                  </a:lnTo>
                  <a:lnTo>
                    <a:pt x="2836333" y="10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" lastClr="CAEACE"/>
            </a:solidFill>
            <a:ln w="3175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CAEACE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</p:grpSp>
      <p:sp>
        <p:nvSpPr>
          <p:cNvPr id="30" name="文本框 12"/>
          <p:cNvSpPr txBox="1">
            <a:spLocks noChangeArrowheads="1"/>
          </p:cNvSpPr>
          <p:nvPr/>
        </p:nvSpPr>
        <p:spPr bwMode="auto">
          <a:xfrm>
            <a:off x="2420829" y="2492922"/>
            <a:ext cx="7727950" cy="292631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19050" eaLnBrk="1" hangingPunct="1">
              <a:lnSpc>
                <a:spcPct val="130000"/>
              </a:lnSpc>
              <a:spcBef>
                <a:spcPts val="600"/>
              </a:spcBef>
              <a:buFont typeface="Wingdings" panose="05000000000000000000" pitchFamily="2" charset="2"/>
              <a:buNone/>
            </a:pP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前厅部通常包括预订处、接待处、收银处、总机处、礼宾部等下属机构，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前厅部内部的沟通协调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指的就是这些机构之间的沟通协调。这些机构既需要按照自身的对客服务流程为客人提供服务，相互之间还要能够密切配合，共同承担前厅部的对客服务，保证信息传递的及时和畅通。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7" name="流程图: 数据 6"/>
          <p:cNvSpPr/>
          <p:nvPr/>
        </p:nvSpPr>
        <p:spPr>
          <a:xfrm rot="16200000" flipH="1">
            <a:off x="762155" y="2298996"/>
            <a:ext cx="504055" cy="198774"/>
          </a:xfrm>
          <a:prstGeom prst="flowChartInputOutpu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8" name="圆角矩形 7"/>
          <p:cNvSpPr/>
          <p:nvPr/>
        </p:nvSpPr>
        <p:spPr>
          <a:xfrm>
            <a:off x="1058109" y="1988840"/>
            <a:ext cx="10297650" cy="3888432"/>
          </a:xfrm>
          <a:prstGeom prst="roundRect">
            <a:avLst>
              <a:gd name="adj" fmla="val 6769"/>
            </a:avLst>
          </a:prstGeom>
          <a:solidFill>
            <a:schemeClr val="bg1">
              <a:lumMod val="85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0" name="五边形 9"/>
          <p:cNvSpPr/>
          <p:nvPr/>
        </p:nvSpPr>
        <p:spPr>
          <a:xfrm>
            <a:off x="914599" y="2253000"/>
            <a:ext cx="6047060" cy="549910"/>
          </a:xfrm>
          <a:prstGeom prst="homePlate">
            <a:avLst>
              <a:gd name="adj" fmla="val 33465"/>
            </a:avLst>
          </a:prstGeom>
          <a:solidFill>
            <a:srgbClr val="AAD5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2" name="TextBox 27"/>
          <p:cNvSpPr txBox="1"/>
          <p:nvPr/>
        </p:nvSpPr>
        <p:spPr>
          <a:xfrm>
            <a:off x="1129863" y="2391430"/>
            <a:ext cx="5471766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bg2">
                    <a:lumMod val="60000"/>
                    <a:lumOff val="4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．预订处、接待处、收银处的沟通协调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325444" y="3360440"/>
            <a:ext cx="498816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预订处、接待处和收银处作为前厅部对客服务的三大主要部门，其沟通协调的内容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主要涉及客人的预订信息、入住信息及房费的收取。</a:t>
            </a:r>
          </a:p>
        </p:txBody>
      </p:sp>
      <p:pic>
        <p:nvPicPr>
          <p:cNvPr id="147457" name="Picture 1" descr="图9-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249683" y="2492922"/>
            <a:ext cx="3528294" cy="284278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" name="矩形 13"/>
          <p:cNvSpPr/>
          <p:nvPr/>
        </p:nvSpPr>
        <p:spPr>
          <a:xfrm>
            <a:off x="7088463" y="5481994"/>
            <a:ext cx="385073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zh-CN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预订处、接待处、收银处的沟通</a:t>
            </a:r>
            <a:endParaRPr lang="zh-CN" altLang="en-US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7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7" name="流程图: 数据 6"/>
          <p:cNvSpPr/>
          <p:nvPr/>
        </p:nvSpPr>
        <p:spPr>
          <a:xfrm rot="16200000" flipH="1">
            <a:off x="688705" y="2442940"/>
            <a:ext cx="504055" cy="198774"/>
          </a:xfrm>
          <a:prstGeom prst="flowChartInputOutpu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8" name="圆角矩形 7"/>
          <p:cNvSpPr/>
          <p:nvPr/>
        </p:nvSpPr>
        <p:spPr>
          <a:xfrm>
            <a:off x="984659" y="2132784"/>
            <a:ext cx="10297650" cy="3888432"/>
          </a:xfrm>
          <a:prstGeom prst="roundRect">
            <a:avLst>
              <a:gd name="adj" fmla="val 6769"/>
            </a:avLst>
          </a:prstGeom>
          <a:solidFill>
            <a:schemeClr val="accent1">
              <a:lumMod val="40000"/>
              <a:lumOff val="6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0" name="五边形 9"/>
          <p:cNvSpPr/>
          <p:nvPr/>
        </p:nvSpPr>
        <p:spPr>
          <a:xfrm>
            <a:off x="841149" y="2396944"/>
            <a:ext cx="6047060" cy="549910"/>
          </a:xfrm>
          <a:prstGeom prst="homePlate">
            <a:avLst>
              <a:gd name="adj" fmla="val 33465"/>
            </a:avLst>
          </a:prstGeom>
          <a:solidFill>
            <a:srgbClr val="AAD5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2" name="TextBox 27"/>
          <p:cNvSpPr txBox="1"/>
          <p:nvPr/>
        </p:nvSpPr>
        <p:spPr>
          <a:xfrm>
            <a:off x="1056413" y="2535374"/>
            <a:ext cx="5471766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bg2">
                    <a:lumMod val="60000"/>
                    <a:lumOff val="4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．预订处、接待处、收银处的沟通协调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251994" y="3168128"/>
            <a:ext cx="9668551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）预订处与接待处的沟通</a:t>
            </a:r>
          </a:p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在受理预订后，预订处应将客人的预订信息及时通知接待处，以便接待处提前做好接待准备工作。</a:t>
            </a:r>
          </a:p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另外，接待处每天应将实际抵店、实际离店、提前离店、延期离店的客房数，临时取消入住的客房数，预订后未抵店的客房数及换房数等信息传达给预订处。同时，预订处也需要将每日更改预订、取消预订的情况及时通知接待处。</a:t>
            </a:r>
            <a:endParaRPr lang="zh-CN" altLang="en-US" sz="2000" b="1" smtClean="0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7" name="流程图: 数据 6"/>
          <p:cNvSpPr/>
          <p:nvPr/>
        </p:nvSpPr>
        <p:spPr>
          <a:xfrm rot="16200000" flipH="1">
            <a:off x="688705" y="2442940"/>
            <a:ext cx="504055" cy="198774"/>
          </a:xfrm>
          <a:prstGeom prst="flowChartInputOutpu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8" name="圆角矩形 7"/>
          <p:cNvSpPr/>
          <p:nvPr/>
        </p:nvSpPr>
        <p:spPr>
          <a:xfrm>
            <a:off x="984659" y="2132784"/>
            <a:ext cx="10297650" cy="3888432"/>
          </a:xfrm>
          <a:prstGeom prst="roundRect">
            <a:avLst>
              <a:gd name="adj" fmla="val 6769"/>
            </a:avLst>
          </a:prstGeom>
          <a:solidFill>
            <a:schemeClr val="accent1">
              <a:lumMod val="40000"/>
              <a:lumOff val="6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0" name="五边形 9"/>
          <p:cNvSpPr/>
          <p:nvPr/>
        </p:nvSpPr>
        <p:spPr>
          <a:xfrm>
            <a:off x="841149" y="2396944"/>
            <a:ext cx="6047060" cy="549910"/>
          </a:xfrm>
          <a:prstGeom prst="homePlate">
            <a:avLst>
              <a:gd name="adj" fmla="val 33465"/>
            </a:avLst>
          </a:prstGeom>
          <a:solidFill>
            <a:srgbClr val="AAD5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2" name="TextBox 27"/>
          <p:cNvSpPr txBox="1"/>
          <p:nvPr/>
        </p:nvSpPr>
        <p:spPr>
          <a:xfrm>
            <a:off x="1056413" y="2535374"/>
            <a:ext cx="5471766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bg2">
                    <a:lumMod val="60000"/>
                    <a:lumOff val="4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．预订处、接待处、收银处的沟通协调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251994" y="2996964"/>
            <a:ext cx="9668551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）接待处与收银处的沟通</a:t>
            </a:r>
          </a:p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客人入住酒店后，接待处应将客人的入住登记信息及相关账单交至收银处。</a:t>
            </a:r>
          </a:p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在客人结账离店时，收银处要将客人的结账情况及时告知接待处。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）收银处与预订处的沟通</a:t>
            </a:r>
          </a:p>
          <a:p>
            <a:pPr indent="467995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收银处与预订处沟通的主要内容是订金的支付信息。预订处受理客人的预订后，若需要客人支付一定比例的订金，则应将需支付的金额等信息告知收银处。收银处收取订金后，应将收取情况通知预订处。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grpSp>
        <p:nvGrpSpPr>
          <p:cNvPr id="14" name="组合 11"/>
          <p:cNvGrpSpPr/>
          <p:nvPr/>
        </p:nvGrpSpPr>
        <p:grpSpPr>
          <a:xfrm>
            <a:off x="1417197" y="2636769"/>
            <a:ext cx="4105275" cy="3960495"/>
            <a:chOff x="2843" y="4210"/>
            <a:chExt cx="5265" cy="6237"/>
          </a:xfrm>
        </p:grpSpPr>
        <p:sp>
          <p:nvSpPr>
            <p:cNvPr id="15" name="圆角矩形 14"/>
            <p:cNvSpPr/>
            <p:nvPr/>
          </p:nvSpPr>
          <p:spPr>
            <a:xfrm>
              <a:off x="2844" y="4696"/>
              <a:ext cx="5264" cy="5751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16" name="燕尾形 15"/>
            <p:cNvSpPr>
              <a:spLocks noChangeAspect="1"/>
            </p:cNvSpPr>
            <p:nvPr/>
          </p:nvSpPr>
          <p:spPr>
            <a:xfrm>
              <a:off x="3387" y="4210"/>
              <a:ext cx="4188" cy="1051"/>
            </a:xfrm>
            <a:prstGeom prst="chevron">
              <a:avLst>
                <a:gd name="adj" fmla="val 91405"/>
              </a:avLst>
            </a:prstGeom>
            <a:solidFill>
              <a:srgbClr val="3B79CE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）预订处与</a:t>
              </a:r>
              <a:endParaRPr kumimoji="1" lang="en-US" altLang="zh-CN" sz="20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ctr">
                <a:defRPr/>
              </a:pP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行李处的沟通</a:t>
              </a:r>
            </a:p>
          </p:txBody>
        </p:sp>
        <p:sp>
          <p:nvSpPr>
            <p:cNvPr id="17" name="TextBox 8"/>
            <p:cNvSpPr>
              <a:spLocks noChangeArrowheads="1"/>
            </p:cNvSpPr>
            <p:nvPr/>
          </p:nvSpPr>
          <p:spPr bwMode="auto">
            <a:xfrm>
              <a:off x="2843" y="5911"/>
              <a:ext cx="5265" cy="323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预订处通常需要提前一天将次日抵店的客人（特别是团队客人）的行李信息以书面的形式交给行李处，以便行李处做好接收行李的准备工作。</a:t>
              </a:r>
            </a:p>
          </p:txBody>
        </p:sp>
      </p:grpSp>
      <p:grpSp>
        <p:nvGrpSpPr>
          <p:cNvPr id="18" name="组合 18"/>
          <p:cNvGrpSpPr/>
          <p:nvPr/>
        </p:nvGrpSpPr>
        <p:grpSpPr>
          <a:xfrm>
            <a:off x="6482101" y="2708524"/>
            <a:ext cx="4103220" cy="3816985"/>
            <a:chOff x="2844" y="4210"/>
            <a:chExt cx="5264" cy="6011"/>
          </a:xfrm>
        </p:grpSpPr>
        <p:sp>
          <p:nvSpPr>
            <p:cNvPr id="19" name="圆角矩形 18"/>
            <p:cNvSpPr/>
            <p:nvPr/>
          </p:nvSpPr>
          <p:spPr>
            <a:xfrm>
              <a:off x="2844" y="4696"/>
              <a:ext cx="5264" cy="5525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21" name="燕尾形 20"/>
            <p:cNvSpPr>
              <a:spLocks noChangeAspect="1"/>
            </p:cNvSpPr>
            <p:nvPr/>
          </p:nvSpPr>
          <p:spPr>
            <a:xfrm>
              <a:off x="3387" y="4210"/>
              <a:ext cx="4168" cy="1051"/>
            </a:xfrm>
            <a:prstGeom prst="chevron">
              <a:avLst>
                <a:gd name="adj" fmla="val 91405"/>
              </a:avLst>
            </a:prstGeom>
            <a:solidFill>
              <a:srgbClr val="8BAB00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2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）预订处与</a:t>
              </a:r>
              <a:endParaRPr kumimoji="1" lang="en-US" altLang="zh-CN" sz="20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endParaRPr>
            </a:p>
            <a:p>
              <a:pPr algn="ctr">
                <a:defRPr/>
              </a:pP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礼宾部的沟通</a:t>
              </a:r>
              <a:endParaRPr kumimoji="1" sz="20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sym typeface="+mn-ea"/>
              </a:endParaRPr>
            </a:p>
          </p:txBody>
        </p:sp>
        <p:sp>
          <p:nvSpPr>
            <p:cNvPr id="22" name="TextBox 8"/>
            <p:cNvSpPr>
              <a:spLocks noChangeArrowheads="1"/>
            </p:cNvSpPr>
            <p:nvPr/>
          </p:nvSpPr>
          <p:spPr bwMode="auto">
            <a:xfrm>
              <a:off x="2961" y="6025"/>
              <a:ext cx="5147" cy="329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预订处对于身份特殊的客人（如</a:t>
              </a:r>
              <a:r>
                <a:rPr lang="en-US" altLang="zh-CN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VIP</a:t>
              </a: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等）及有接站需求的客人，应将其航班、车次的到达时间、预计抵店时间、抵店人数等信息提前通知礼宾部</a:t>
              </a:r>
              <a:endParaRPr sz="2000" b="1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</p:grpSp>
      <p:sp>
        <p:nvSpPr>
          <p:cNvPr id="23" name="TextBox 6"/>
          <p:cNvSpPr txBox="1"/>
          <p:nvPr/>
        </p:nvSpPr>
        <p:spPr>
          <a:xfrm>
            <a:off x="1417069" y="1700856"/>
            <a:ext cx="7920788" cy="572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．预订处、接待处、收银处与前厅部其他机构的沟通</a:t>
            </a:r>
            <a:endParaRPr lang="zh-CN" altLang="zh-CN" sz="2400" b="1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86035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一、前厅部内部机构间的沟通协调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grpSp>
        <p:nvGrpSpPr>
          <p:cNvPr id="2" name="组合 11"/>
          <p:cNvGrpSpPr/>
          <p:nvPr/>
        </p:nvGrpSpPr>
        <p:grpSpPr>
          <a:xfrm>
            <a:off x="1417197" y="2636769"/>
            <a:ext cx="4105275" cy="3960495"/>
            <a:chOff x="2843" y="4210"/>
            <a:chExt cx="5265" cy="6237"/>
          </a:xfrm>
        </p:grpSpPr>
        <p:sp>
          <p:nvSpPr>
            <p:cNvPr id="15" name="圆角矩形 14"/>
            <p:cNvSpPr/>
            <p:nvPr/>
          </p:nvSpPr>
          <p:spPr>
            <a:xfrm>
              <a:off x="2844" y="4696"/>
              <a:ext cx="5264" cy="5751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16" name="燕尾形 15"/>
            <p:cNvSpPr>
              <a:spLocks noChangeAspect="1"/>
            </p:cNvSpPr>
            <p:nvPr/>
          </p:nvSpPr>
          <p:spPr>
            <a:xfrm>
              <a:off x="3387" y="4210"/>
              <a:ext cx="4188" cy="1051"/>
            </a:xfrm>
            <a:prstGeom prst="chevron">
              <a:avLst>
                <a:gd name="adj" fmla="val 91405"/>
              </a:avLst>
            </a:prstGeom>
            <a:solidFill>
              <a:srgbClr val="3B79CE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3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）接待处与</a:t>
              </a:r>
              <a:endParaRPr kumimoji="1" lang="en-US" altLang="zh-CN" sz="20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algn="ctr">
                <a:defRPr/>
              </a:pP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礼宾部的沟通</a:t>
              </a:r>
            </a:p>
          </p:txBody>
        </p:sp>
        <p:sp>
          <p:nvSpPr>
            <p:cNvPr id="17" name="TextBox 8"/>
            <p:cNvSpPr>
              <a:spLocks noChangeArrowheads="1"/>
            </p:cNvSpPr>
            <p:nvPr/>
          </p:nvSpPr>
          <p:spPr bwMode="auto">
            <a:xfrm>
              <a:off x="2843" y="5551"/>
              <a:ext cx="5265" cy="45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礼宾部人员应协助客人提拿行李，带领客人前往接待处办理入住登记。</a:t>
              </a:r>
            </a:p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礼宾部的酒店代表在接站时，若没有接到客人，应先向接待处核实客人是否已自行抵店，确认情况后再灵活应对。</a:t>
              </a:r>
            </a:p>
          </p:txBody>
        </p:sp>
      </p:grpSp>
      <p:grpSp>
        <p:nvGrpSpPr>
          <p:cNvPr id="3" name="组合 18"/>
          <p:cNvGrpSpPr/>
          <p:nvPr/>
        </p:nvGrpSpPr>
        <p:grpSpPr>
          <a:xfrm>
            <a:off x="6482101" y="2708524"/>
            <a:ext cx="4103220" cy="3816985"/>
            <a:chOff x="2844" y="4210"/>
            <a:chExt cx="5264" cy="6011"/>
          </a:xfrm>
        </p:grpSpPr>
        <p:sp>
          <p:nvSpPr>
            <p:cNvPr id="19" name="圆角矩形 18"/>
            <p:cNvSpPr/>
            <p:nvPr/>
          </p:nvSpPr>
          <p:spPr>
            <a:xfrm>
              <a:off x="2844" y="4696"/>
              <a:ext cx="5264" cy="5525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21" name="燕尾形 20"/>
            <p:cNvSpPr>
              <a:spLocks noChangeAspect="1"/>
            </p:cNvSpPr>
            <p:nvPr/>
          </p:nvSpPr>
          <p:spPr>
            <a:xfrm>
              <a:off x="3387" y="4210"/>
              <a:ext cx="4322" cy="1051"/>
            </a:xfrm>
            <a:prstGeom prst="chevron">
              <a:avLst>
                <a:gd name="adj" fmla="val 91405"/>
              </a:avLst>
            </a:prstGeom>
            <a:solidFill>
              <a:srgbClr val="8BAB00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4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）收银处与其他内部机构的沟通</a:t>
              </a:r>
              <a:endParaRPr kumimoji="1" sz="20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sym typeface="+mn-ea"/>
              </a:endParaRPr>
            </a:p>
          </p:txBody>
        </p:sp>
        <p:sp>
          <p:nvSpPr>
            <p:cNvPr id="22" name="TextBox 8"/>
            <p:cNvSpPr>
              <a:spLocks noChangeArrowheads="1"/>
            </p:cNvSpPr>
            <p:nvPr/>
          </p:nvSpPr>
          <p:spPr bwMode="auto">
            <a:xfrm>
              <a:off x="2961" y="5798"/>
              <a:ext cx="5147" cy="38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收银处所负责的主要是客人住店期间客账的记录和结账收款，客人拨打长途电话或在商务中心等处消费后，其账单应由总机处或商务中心等相关部门转交至收银处，由收银处计入客账。</a:t>
              </a:r>
              <a:endParaRPr sz="2000" b="1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</p:grpSp>
      <p:sp>
        <p:nvSpPr>
          <p:cNvPr id="14" name="TextBox 6"/>
          <p:cNvSpPr txBox="1"/>
          <p:nvPr/>
        </p:nvSpPr>
        <p:spPr>
          <a:xfrm>
            <a:off x="1417069" y="1700856"/>
            <a:ext cx="7704770" cy="572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．预订处、接待处、收银处与前厅部其他机构的沟通</a:t>
            </a:r>
            <a:endParaRPr lang="zh-CN" altLang="zh-CN" sz="2400" b="1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451918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二、前厅部与其他部门的沟通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pic>
        <p:nvPicPr>
          <p:cNvPr id="215042" name="Picture 2" descr="图9-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036060" y="1988880"/>
            <a:ext cx="4945491" cy="40293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4" name="矩形 23"/>
          <p:cNvSpPr/>
          <p:nvPr/>
        </p:nvSpPr>
        <p:spPr>
          <a:xfrm>
            <a:off x="1057167" y="5818150"/>
            <a:ext cx="4620176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前厅部与其他主要部门的沟通协调内容</a:t>
            </a:r>
            <a:endParaRPr lang="zh-CN" altLang="en-US" sz="2000"/>
          </a:p>
        </p:txBody>
      </p:sp>
    </p:spTree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451918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二、前厅部与其他部门的沟通</a:t>
            </a: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36311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前厅信息沟通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1201179" y="2276905"/>
            <a:ext cx="9144762" cy="3744311"/>
          </a:xfrm>
          <a:prstGeom prst="roundRect">
            <a:avLst>
              <a:gd name="adj" fmla="val 4384"/>
            </a:avLst>
          </a:prstGeom>
          <a:noFill/>
          <a:ln>
            <a:solidFill>
              <a:srgbClr val="92D05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grpFill/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8" name="文本框 5"/>
          <p:cNvSpPr txBox="1">
            <a:spLocks noChangeArrowheads="1"/>
          </p:cNvSpPr>
          <p:nvPr/>
        </p:nvSpPr>
        <p:spPr bwMode="auto">
          <a:xfrm>
            <a:off x="1561209" y="2348910"/>
            <a:ext cx="8538632" cy="369331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前厅部应及时通知客房部客人入住和结账离店的情况。</a:t>
            </a:r>
          </a:p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前厅部应将必要的客情以书面形式递交给客房部。</a:t>
            </a:r>
          </a:p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前厅部应将客人的特殊住房要求提前通知客房部。</a:t>
            </a:r>
          </a:p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前厅部在为客人提供叫醒服务时，若通过电话无法与客人取得联系，应通知客房部进行人工叫醒。</a:t>
            </a:r>
          </a:p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客房部在走客房中发现客人的遗留物品时，应通知前厅接待处，接待处应根据客人是否离店进行不同的处理。</a:t>
            </a:r>
          </a:p>
          <a:p>
            <a:pPr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客房部在发现客房有异常情况时，应及时向前厅部通报，如双锁客房、外宿客房、长期拒绝客房服务的客房等。</a:t>
            </a:r>
            <a:endParaRPr lang="zh-CN" altLang="en-US" sz="2000" b="1" smtClean="0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TextBox 6"/>
          <p:cNvSpPr txBox="1"/>
          <p:nvPr/>
        </p:nvSpPr>
        <p:spPr>
          <a:xfrm>
            <a:off x="1201051" y="1628850"/>
            <a:ext cx="7704770" cy="572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1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．前厅部与客房部的沟通协调</a:t>
            </a:r>
            <a:endParaRPr lang="zh-CN" altLang="en-US" sz="2400" b="1" smtClean="0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https://d.book118.com/288132104130006035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ID" val="diagram20177809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FILL_FORE_SCHEMECOLOR_INDEX" val="14"/>
  <p:tag name="KSO_WM_UNIT_FILL_TYPE" val="1"/>
  <p:tag name="KSO_WM_UNIT_ID" val="diagram20177809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Wingdings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2024-09-14T20:22:58.497</cp:lastPrinted>
  <dcterms:created xsi:type="dcterms:W3CDTF">2024-09-14T12:22:58Z</dcterms:created>
  <dcterms:modified xsi:type="dcterms:W3CDTF">2024-09-14T12:23:00Z</dcterms:modified>
</cp:coreProperties>
</file>