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17EBC-2AE0-4A23-8B72-7E032AD00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646D6-E83F-4435-A33C-8F8151EF4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B2C27-B99B-44A1-A978-719ADCD0A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CC3CF-EE36-4659-A0F6-51F2C54B4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CA548-9F80-4311-86F9-CF0486E87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1BD892-F054-477C-9696-81843F79E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5D51EA-0804-40C2-B3CB-4E27546F1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76EFE-F0B8-4F36-8F4A-3B301F54A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28DBB-1709-494F-AD28-A1614C6B8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93D2E-31CC-4827-9C67-30380CBDB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76BDB-CACE-4181-98AA-570E50BA2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3211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财务管理制度在航空航天产业中的应用与发展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财务管理制度在航空航天产业中的应用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财务管理制度在航空航天产业中的发展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6" r="113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航空航天产业是国家战略性产业，具有高技术、高投入、高风险的特点。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财务管理制度在航空航天产业中具有举足轻重的地位，对于保障产业安全、促进产业发展具有重要意义。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75" r="16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研究财务管理制度在航空航天产业中的应用与发展，有助于提高产业经济效益和管理水平，推动产业持续健康发展。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研究结果可以为相关企业和政府部门提供参考和借鉴，促进财务管理制度的完善和创新，提升航空航天产业的国际竞争力。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财务管理制度是指对企业财务活动进行规范、指导和监督的一系列规章制度和行为准则。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它包括财务管理体制、财务管理规则、财务内部控制等方面的内容。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财务管理制度是企业管理制度的重要组成部分，对企业经营发展具有重要影响。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财务管理制度可以规范企业的财务行为，确保企业财务活动的合法性和合规性。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规范企业财务行为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提高财务管理效率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保障企业资产安全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财务管理制度可以明确企业财务管理的流程和规范，提高财务管理的效率和质量。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财务管理制度可以建立有效的内部控制机制，保障企业资产的安全和完整。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企业将所有财务权力集中于一个中心机构，统一管理企业的财务活动。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分权管理制度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企业将财务权力分散到各个部门或子公司，各自负责自己的财务事务。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企业根据自身实际情况，将集中管理制度和分权管理制度相结合，形成一种混合管理制度。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财务管理制度的种类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财务管理制度在航空航天产业中的应用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https://d.book118.com/288132110126006037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2024-09-17T21:13:16.675</cp:lastPrinted>
  <dcterms:created xsi:type="dcterms:W3CDTF">2024-09-17T13:13:16Z</dcterms:created>
  <dcterms:modified xsi:type="dcterms:W3CDTF">2024-09-17T13:13:18Z</dcterms:modified>
</cp:coreProperties>
</file>