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84C256-8622-421E-8D15-9B023FE15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9DC9A-86A4-4507-80E2-F7061B505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B1F27A-C7A4-49A3-BCEF-22D1A06510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986BFB-D26D-4CF8-8C13-130702E98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1AD5C1-789E-4583-ACB0-1E05F9AE2B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A15181-5E79-4EAD-8C90-8029867260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5B789D-AC94-44FF-9D9E-0E51FEAE95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2548A2-F5CF-4401-88E7-CC97C942F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CB82DD-CDC9-4AAB-9F7F-0FF35B09F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A919C3-BB92-42D1-A48B-DD5A74CAB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2F4D8D-88C3-4904-A376-46CBBC785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33065050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投资机会与股票投资策略研究报告</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2024-01-21</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投资机会分析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股票投资策略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风险管理与资产配置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研究背景与目的</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随着全球经济的不断发展和金融市场的日益成熟，投资机会与股票投资策略的研究越来越受到投资者的关注。</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本报告旨在分析当前市场环境下的投资机会，探讨有效的股票投资策略，为投资者提供决策参考。</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本报告将涵盖全球主要股票市场的投资机会分析，包括成熟市场和新兴市场。</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重点将放在以下几个方面：宏观经济环境分析、行业趋势研究、公司基本面评估以及股票投资策略探讨。</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通过深入研究和分析，本报告旨在为投资者提供具有前瞻性和实用性的投资建议和策略指导。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投资机会分析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利率与货币政策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分析国家利率水平和货币政策，评估其对投资市场的潜在影响。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GDP增长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关注国家及地区的GDP增长情况，分析经济增长对投资机会的影响。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通货膨胀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研究通货膨胀率的变化，以及其对投资市场和企业盈利的影响。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宏观经济环境分析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95" r="1689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行业增长</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研究不同行业的增长情况，寻找具有潜力的行业进行投资。</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技术创新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关注行业内的技术创新和变革，分析其对行业未来发展的影响。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政策法规</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了解国家相关政策和法规对行业发展的影响，评估政策变化对投资机会的影响。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行业发展趋势及前景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竞争优势与市场份额</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分析企业在行业中的竞争地位、市场份额以及竞争优势的可持续性。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管理团队与企业文化</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了解企业的管理团队、治理结构以及企业文化，评估其对企业长期发展的影响。</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企业基本面分析</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研究企业的财务状况、盈利能力、运营能力等基本面指标，评估企业的投资价值。</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7592" r="1759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优质企业挖掘与评估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股票投资策略</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基本面分析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价值投资者通过分析公司的财务报表、行业前景和竞争格局等基本面信息，寻找被低估的股票。</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安全边际</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价值投资者强调在投资时留有足够的安全边际，以降低投资风险。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长期投资</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价值投资者通常采取长期投资策略，耐心等待股票价格回归其内在价值。</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价值投资策略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高增长行业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成长投资者关注那些处于高增长行业的公司，这些公司通常具有较大的市场潜力和创新能力。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盈利能力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成长投资者重视公司的盈利能力和增长潜力，关注公司的收入、利润和现金流等指标。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投资时机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成长投资者强调把握投资时机，通常在公司业绩爆发前或市场对公司前景看好时买入股票。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成长投资策略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图表分析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技术分析者通过分析股票的价格和交易量图表，识别趋势、形态和支撑阻力等关键信息。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技术指标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技术分析者运用各种技术指标，如移动平均线、相对强弱指数和随机指标等，辅助判断市场走势。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交易信号</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技术分析者根据图表和技术指标发出的交易信号，制定相应的买卖策略。</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技术分析策略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https://d.book118.com/288133065050006047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2024-09-28T16:30:21.572</cp:lastPrinted>
  <dcterms:created xsi:type="dcterms:W3CDTF">2024-09-28T08:30:21Z</dcterms:created>
  <dcterms:modified xsi:type="dcterms:W3CDTF">2024-09-28T08:30:23Z</dcterms:modified>
</cp:coreProperties>
</file>