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5" r:id="rId24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22AEA6B1-30B4-45CE-A13F-C1F798348180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4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5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7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8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0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1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3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4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6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7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9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0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7E6723-E161-4918-9FF5-75FD4F52D6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340DB8-8A21-4EE1-A950-E569508087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D51429-39AC-4FEE-B66A-763C4F1591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47FA4C-6E90-4919-9182-03C32701FC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A019A20-A9B2-4929-8C2D-7C0A5B948A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C92FA63-F16A-4FDF-AB5E-392E52B09C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AC34A75-8FC7-4555-B1CE-C87309D0B8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B774D6-2449-4837-B801-93FE7B172B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6433D9-7521-4778-94A5-D00B0157B5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BEBEE3-FC31-4DA8-927F-8F85322784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77C1C5-E7C0-45DC-A963-C76874EB43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978E513-DC32-43EE-80ED-BAE2391023DE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46C6A904-5443-41E4-B818-97110F50ACF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8133102010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21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员工心理健康评估及培训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80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员工心理健康评估及培训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员工心理健康评估方法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员工心理健康培训内容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员工心理健康培训实施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公司案例分析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员工心理健康评估及培训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简介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1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管理员工心理健康是企业发展的重要环节。本章将深入探讨员工心理健康评估及培训的重要性和方法，帮助企业更好地关注员工的心理健康问题并采取相应措施。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2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员工心理健康的定义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3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员工对工作、组织和工作环境的态度和情感状态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员工心理健康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工作压力、关系问题等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影响因素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3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1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员工心理健康评估的重要性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2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评估有助于及时发现员工心理健康问题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问题发现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5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8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评估结果制定针对性培训计划和干预措施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针对性计划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1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2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焦点小组讨论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团队讨论员工心理健康问题，收集不同意见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5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个人面谈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与员工一对一交流，深入了解心理健康状况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8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员工心理健康评估工具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1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2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问卷调查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通过填写问卷了解员工的心理状态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9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5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员工心理健康评估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员工心理健康评估是通过科学方法和工具了解员工的心理状态，以便企业及时发现并解决问题。评估结果可以帮助企业制定相关培训计划，提升员工的工作满意度和工作效率。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8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员工心理健康评估方法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9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2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问卷调查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问卷调查是一种常用的员工心理健康评估方法，通过标准化的问卷了解员工的心理状况和需求。由于可以匿名进行，员工更愿意坦诚回答问题，帮助管理者更好地了解员工的需求和心理困扰。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5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焦点小组讨论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6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分享彼此的看法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交流经验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了解员工的需求和困扰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深入了解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增进员工间的交流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促进沟通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4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5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直接表达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员工可以在面谈中更直接地表达自己的想法和感受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8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1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个人面谈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4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5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建立信任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面对面的交流有助于建立信任和互动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3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7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观察法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8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观察员工在工作中的表现，了解他们的态度和情绪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态度评估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1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通过观察员工的情绪变化，了解他们的心理状况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情绪分析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4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观察法是评估员工心理健康的重要方式之一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重要途径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34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7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8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员工心理健康评估方法多种多样，通过问卷调查、焦点小组讨论、个人面谈和观察法等途径，可以全面了解员工的心理状况，有针对性地进行心理健康培训，提升员工的工作幸福感和工作效率。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9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员工心理健康培训内容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9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2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3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压力管理培训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在现代社会，工作压力是无法避免的，压力管理培训帮助员工认识和应对工作压力，提高应对挑战的能力。这种培训包括情绪管理、时间管理等方面的内容，让员工更好地处理各种挑战和压力。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6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心理健康知识普及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7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提高员工的心理健康意识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普及心理健康知识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使员工拥有健康的生活方式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培养积极心态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3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5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团队合作培训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6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提高团队协作能力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培养团队协作意识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9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2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促进团队成员之间的沟通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沟通技巧培养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5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6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情商提升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提高员工的情商水平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增强员工的沟通技巧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9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建立信任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促进员工之间的信任关系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帮助改善团队合作氛围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2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冲突解决技巧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教授有效的冲突解决方法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增进员工间的和谐关系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冲突解决培训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5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6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解决问题能力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培养员工解决问题的能力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帮助员工有效处理人际冲突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https://d.book118.com/288133102010006050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122</Paragraphs>
  <Slides>20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8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员工心理健康评估及培训</vt:lpstr>
      <vt:lpstr>目录</vt:lpstr>
      <vt:lpstr>第1章 员工心理健康评估及培训</vt:lpstr>
      <vt:lpstr>简介</vt:lpstr>
      <vt:lpstr>员工心理健康的定义</vt:lpstr>
      <vt:lpstr>员工心理健康评估的重要性</vt:lpstr>
      <vt:lpstr>员工心理健康评估工具</vt:lpstr>
      <vt:lpstr> </vt:lpstr>
      <vt:lpstr>第2章 员工心理健康评估方法</vt:lpstr>
      <vt:lpstr> </vt:lpstr>
      <vt:lpstr>焦点小组讨论</vt:lpstr>
      <vt:lpstr>个人面谈</vt:lpstr>
      <vt:lpstr>观察法</vt:lpstr>
      <vt:lpstr>总结</vt:lpstr>
      <vt:lpstr>第3章 员工心理健康培训内容</vt:lpstr>
      <vt:lpstr> </vt:lpstr>
      <vt:lpstr>心理健康知识普及</vt:lpstr>
      <vt:lpstr>团队合作培训</vt:lpstr>
      <vt:lpstr>冲突解决培训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2024-09-29T14:38:17.466</cp:lastPrinted>
  <dcterms:created xsi:type="dcterms:W3CDTF">2024-09-29T06:38:17Z</dcterms:created>
  <dcterms:modified xsi:type="dcterms:W3CDTF">2024-09-29T06:38:19Z</dcterms:modified>
</cp:coreProperties>
</file>