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8F6DB3B-0EB6-40D9-B57C-BD0FDF73501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5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5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6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6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6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6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7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75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6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4EF70-0EAB-45DD-ADEF-FFFB66056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E31F2-61ED-4582-9DAD-F425BA6E5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642B1-9814-44DF-90C2-8FA46A7FA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AAD43-3925-49F3-9D25-24272EF46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808F52-5801-4BE7-8815-5A27466A8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69FCB0-3FA0-4577-A835-BEE414660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A3E391-230E-4E8D-853A-FE7A2821F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A70DB0-209F-4ED4-888E-334911EE4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622831-94B2-4FB3-967A-7EA62F4D6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07B9B-39DA-4B99-A0CD-F157EC873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167C7-D770-406F-8B51-E4974359B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692B46D-3E66-483A-A62D-2224D216168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D09E25C-9D06-4721-9371-F311303DE7D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9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33104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图片 17"/>
          <p:cNvSpPr/>
          <p:nvPr/>
        </p:nvSpPr>
        <p:spPr>
          <a:xfrm>
            <a:off x="754668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4643760" y="0"/>
                </a:moveTo>
                <a:lnTo>
                  <a:pt x="4643760" y="3201124"/>
                </a:lnTo>
                <a:lnTo>
                  <a:pt x="0" y="2703413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图片 14"/>
          <p:cNvSpPr/>
          <p:nvPr/>
        </p:nvSpPr>
        <p:spPr>
          <a:xfrm>
            <a:off x="144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0" y="0"/>
                </a:moveTo>
                <a:lnTo>
                  <a:pt x="4643760" y="2722748"/>
                </a:lnTo>
                <a:lnTo>
                  <a:pt x="0" y="3201124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图片 11"/>
          <p:cNvSpPr/>
          <p:nvPr/>
        </p:nvSpPr>
        <p:spPr>
          <a:xfrm>
            <a:off x="1440" y="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791280" y="2278440"/>
            <a:ext cx="9798840" cy="257976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焊接安全操作培训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880360" y="5605200"/>
            <a:ext cx="71654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                                          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图片 11"/>
          <p:cNvSpPr/>
          <p:nvPr/>
        </p:nvSpPr>
        <p:spPr>
          <a:xfrm>
            <a:off x="1440" y="-16200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焊接安全操作培训简介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个人防护装备的使用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焊接设备的安全操作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焊接事故的应急处理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焊接安全意识的培养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焊接安全操作培训总结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焊接安全操作培训简介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7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88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89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0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91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什么是焊接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焊接是一种加工技术，用于连接金属材料。在焊接过程中，金属材料在高温下熔化，然后冷却结合在一起，形成坚固的连接。常见的焊接方法包括电弧焊、气体保护焊等。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5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96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97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98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99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00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1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2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03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4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05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6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7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08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9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10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1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12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13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14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15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6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为什么焊接安全很重要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高温容易导致烫伤，有害气体会危害健康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涉及高温和有害气体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不正确的焊接操作可能引发火灾或爆炸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可能导致事故和伤害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确保员工在工作中免受潜在威胁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保障员工健康与安全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6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127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128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129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30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31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32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33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34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35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36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37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38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39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40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41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42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43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44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45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46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47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焊接安全操作培训的目的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学习并遵守焊接操作安全规范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帮助员工了解规范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加强员工对焊接安全的认识和重视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提高焊接操作安全意识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通过培训减少焊接事故的发生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降低事故发生率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焊接设备的安全操作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检查焊接设备是否正常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确保通风良好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避免漏电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焊接现场的安全管理规范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保持整洁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避免堆放易燃物品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定期维护设备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焊接安全操作培训内容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个人防护装备的使用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佩戴防护眼镜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穿戴防火服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戴上手套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0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171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2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3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4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5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179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180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75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焊接安全操作培训的重要性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安全操作培训对于企业和员工来说至关重要。只有通过系统的培训，员工才能正确使用焊接设备，采取正确的操作方式，确保自身和他人的安全，减少事故的发生。焊接安全操作培训还有助于提高生产效率，降低生产成本，保护环境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83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184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185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86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187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90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91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192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93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194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5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6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个人防护装备的使用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3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204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5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6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07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头部防护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在焊接过程中，戴上焊接头盔是非常重要的，它可以保护眼睛和脸部不受明火、弧光等伤害。头盔应当符合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ANSI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标准，同时具备防护滤镜，确保视线清晰。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11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212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13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14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15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16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17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18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19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20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21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22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23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24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25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26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27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28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29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30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31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32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33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身体防护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4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防火材质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穿戴耐火焊接服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保护皮肤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使用耐热手套和焊接靴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42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243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44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45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46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47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48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49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50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51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52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53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54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55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56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57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58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59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60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61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62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63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64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呼吸防护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5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保护呼吸系统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使用呼吸面罩或呼吸器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减少有害气体吸入风险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确保工作环境通风良好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73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274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75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76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77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78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79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80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81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82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83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84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85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86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87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88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89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90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91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92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93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94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95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其他个人防护装备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6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保护听力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戴上耳塞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保护双手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使用防护手套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4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5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个人防护装备的使用对焊接安全至关重要，正确使用头部、身体、呼吸等防护装备可以有效减少焊接过程中的伤害风险，提高工作安全性。员工应严格遵守相关安全操作规程，确保个人安全和工作环境的安全。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6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307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308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09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310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3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14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315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16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317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8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3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3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3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2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焊接设备的安全操作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焊接机的操作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了解不同功能的作用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功能了解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检查接地线是否牢固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接地检查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熟悉各种控制按钮的操作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控制熟悉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36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337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38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341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342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343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44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345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6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7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48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9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气体保护焊的操作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在进行气体保护焊前，需要预先调整好气体流量，并确保气体供应管路没有泄漏。这些步骤可以有效确保焊接操作的安全进行。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3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焊接姿势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保持稳定的焊接姿势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避免姿势不当导致意外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6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9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电弧焊的操作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3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焊接区域清洁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清理焊接区域的杂物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确保操作环境整洁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65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366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67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68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69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70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2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3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374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375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焊接现场的安全管理规范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7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在焊接现场，必须划定明确的工作区域，确保工作区域没有易燃物品。这些规范可以有效避免意外事故的发生，保障操作人员的安全。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78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379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380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81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382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3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84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85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86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387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88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389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0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91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3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3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3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9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焊接事故的应急处理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3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3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3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98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399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00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1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402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03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烧伤处理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在焊接过程中，烧伤是常见的事故。一旦发生烧伤，应立即用冷水冲洗受伤部位，如果是小范围烧伤，可以使用烧伤喷雾进行处理。保持受伤部位清洁，并及时就医是关键。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06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407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408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409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410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411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12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413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414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415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416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17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418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419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420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421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22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423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424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425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426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27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428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中毒处理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29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中毒应采取的第一步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0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立即移至通风良好地方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1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告知医生中毒的原因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寻求医疗救助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3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4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5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6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https://d.book118.com/288133104010006050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166</Paragraphs>
  <Slides>23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Impact</vt:lpstr>
      <vt:lpstr>Office Theme</vt:lpstr>
      <vt:lpstr>焊接安全操作培训</vt:lpstr>
      <vt:lpstr>目录</vt:lpstr>
      <vt:lpstr>第1章 焊接安全操作培训简介</vt:lpstr>
      <vt:lpstr> </vt:lpstr>
      <vt:lpstr>为什么焊接安全很重要</vt:lpstr>
      <vt:lpstr>焊接安全操作培训的目的</vt:lpstr>
      <vt:lpstr>焊接安全操作培训内容</vt:lpstr>
      <vt:lpstr>焊接安全操作培训的重要性</vt:lpstr>
      <vt:lpstr>第2章 个人防护装备的使用</vt:lpstr>
      <vt:lpstr> </vt:lpstr>
      <vt:lpstr>身体防护</vt:lpstr>
      <vt:lpstr>呼吸防护</vt:lpstr>
      <vt:lpstr>其他个人防护装备</vt:lpstr>
      <vt:lpstr>总结</vt:lpstr>
      <vt:lpstr>第3章 焊接设备的安全操作</vt:lpstr>
      <vt:lpstr>焊接机的操作</vt:lpstr>
      <vt:lpstr> </vt:lpstr>
      <vt:lpstr>电弧焊的操作</vt:lpstr>
      <vt:lpstr>焊接现场的安全管理规范</vt:lpstr>
      <vt:lpstr>第4章 焊接事故的应急处理</vt:lpstr>
      <vt:lpstr> </vt:lpstr>
      <vt:lpstr>中毒处理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2024-09-29T14:38:18.148</cp:lastPrinted>
  <dcterms:created xsi:type="dcterms:W3CDTF">2024-09-29T06:38:18Z</dcterms:created>
  <dcterms:modified xsi:type="dcterms:W3CDTF">2024-09-29T06:38:20Z</dcterms:modified>
</cp:coreProperties>
</file>