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2C5C2-86E7-42EE-A474-739AE9B6C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EAF8C-7BBA-4BEB-8A6E-7AAB932A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712E1-1520-4C72-8FFA-46E8C4E3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4DD72-A96D-4D38-B0A4-985E8B616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B7A79B-CD6F-4E68-8093-F3EFBDBC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7EBA8-D0EB-457B-9C78-261371E1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14D4B-0D6D-4076-8ACE-5982C73D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A63D2-47E7-4EF3-BDCB-6371F0E2D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8B204-7816-4013-A8A4-19AD7281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B12BC-2485-4879-B557-427A42AFC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D93CF-374B-48D3-9989-B764EFA21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403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的重要性：为何优质服务对企业至关重要\n## 1. 服务质量对企业形象和声誉的影响\n### 1.1 优质服务提升企业形象和品牌价值\n### 1.2 服务质量对企业口碑的影响\n### 1.3 客户满意度与企业长期发展的关系\n## 2. 服务质量对客户满意度和忠诚度的影响\n### 2.1 客户满意度对企业口碑传播的作用\n### 2.2 优质服务如何提高客户忠诚度\n### 2.3 客户关系管理在提高服务质量中的作用\n## 3. 服务创新对企业竞争力提升的影响\n### 3.1 服务创新对企业差异化竞争的作用\n### 3.2 服务创新提高企业核心竞争力\n### 3.3 企业如何通过服务创新满足客户需求\n## 4. 企业内部服务对员工满意度和绩效的影响\n### 4.1 企业内部服务对员工满意度的影响\n### 4.2 企业内部服务如何提高员工绩效\n### 4.3 企业如何通过优化内部服务提升员工工作积极性\n## 5. 服务文化对企业可持续发展的影响\n### 5.1 服务文化对企业价值观的塑造\n### 5.2 服务文化对企业可持续发展的作用\n### 5.3 企业如何培育优秀的服务文化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服务的重要性：为何优质服务对企业至关重要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服务质量对企业形象和声誉的影响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提供优质服务有助于树立企业的良好形象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专业的服务团队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先进的服务设备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整洁的服务环境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优质服务可以提升品牌价值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增加消费者对品牌的信任度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提高品牌的市场份额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增强品牌的竞争力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优质服务有助于企业建立良好的口碑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口碑传播对企业形象的塑造至关重要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优质服务可以提高消费者的推荐意愿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优质服务可以降低负面评价的传播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优质服务提升企业形象和品牌价值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优质服务可以提升企业口碑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提供专业、高效、贴心的服务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关注消费者的需求和反馈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及时解决消费者的问题</a:t>
                </a:r>
                <a:endParaRPr/>
              </a:p>
            </p:txBody>
          </p:sp>
          <p:sp>
            <p:nvSpPr>
              <p:cNvPr id="1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优质服务可以降低负面口碑的传播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减少消费者对企业的投诉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降低负面评价的传播速度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减少负面评价对企业形象的影响</a:t>
                </a:r>
                <a:endParaRPr/>
              </a:p>
            </p:txBody>
          </p:sp>
          <p:sp>
            <p:nvSpPr>
              <p:cNvPr id="1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优质服务有助于企业口碑的维护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定期收集消费者的意见和建议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针对问题进行改进和优化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持续提升服务质量</a:t>
                </a:r>
                <a:endParaRPr/>
              </a:p>
            </p:txBody>
          </p:sp>
          <p:sp>
            <p:nvSpPr>
              <p:cNvPr id="2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服务质量对企业口碑的影响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客户满意度对企业长期发展至关重要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客户满意度是衡量企业服务质量的重要指标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客户满意度直接影响消费者的购买决策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客户满意度影响企业的口碑和品牌形象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优质服务有助于提高客户满意度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提供专业、高效、贴心的服务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关注消费者的需求和反馈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及时解决消费者的问题</a:t>
                </a:r>
                <a:endParaRPr/>
              </a:p>
            </p:txBody>
          </p:sp>
        </p:grpSp>
        <p:grpSp>
          <p:nvGrpSpPr>
            <p:cNvPr id="21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高客户满意度有助于企业的长期发展</a:t>
                </a:r>
                <a:endParaRPr/>
              </a:p>
            </p:txBody>
          </p:sp>
          <p:sp>
            <p:nvSpPr>
              <p:cNvPr id="21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增加消费者的忠诚度和回头率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提高企业的市场份额和竞争力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降低企业的营销成本和运营成本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客户满意度与企业长期发展的关系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服务质量对客户满意度和忠诚度的影响</a:t>
            </a:r>
            <a:endParaRPr/>
          </a:p>
        </p:txBody>
      </p:sp>
      <p:sp>
        <p:nvSpPr>
          <p:cNvPr id="22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客户满意度是企业口碑传播的基础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客户满意度直接影响消费者的推荐意愿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客户满意度影响消费者的评价内容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客户满意度影响消费者的评价方式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优质服务有助于提高客户满意度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提供专业、高效、贴心的服务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关注消费者的需求和反馈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及时解决消费者的问题</a:t>
                </a:r>
                <a:endParaRPr/>
              </a:p>
            </p:txBody>
          </p:sp>
          <p:pic>
            <p:nvPicPr>
              <p:cNvPr id="2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高客户满意度有助于企业口碑的传播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增加消费者的推荐意愿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提高消费者的评价内容质量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降低负面评价的传播速度</a:t>
                </a:r>
                <a:endParaRPr/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客户满意度对企业口碑传播的作用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优质服务可以满足消费者的需求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提供专业、高效、贴心的服务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关注消费者的需求和反馈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及时解决消费者的问题</a:t>
                </a:r>
                <a:endParaRPr/>
              </a:p>
            </p:txBody>
          </p:sp>
          <p:sp>
            <p:nvSpPr>
              <p:cNvPr id="24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优质服务可以提升消费者的满意度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增加消费者对企业的信任度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提高消费者对品牌的忠诚度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增强消费者的购买意愿</a:t>
                </a:r>
                <a:endParaRPr/>
              </a:p>
            </p:txBody>
          </p:sp>
          <p:sp>
            <p:nvSpPr>
              <p:cNvPr id="25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高客户满意度有助于提高客户忠诚度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增加消费者的回头率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提高消费者的推荐意愿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降低企业的客户流失率</a:t>
                </a:r>
                <a:endParaRPr/>
              </a:p>
            </p:txBody>
          </p:sp>
          <p:sp>
            <p:nvSpPr>
              <p:cNvPr id="25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优质服务如何提高客户忠诚度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客户关系管理（CRM）可以帮助企业了解消费者需求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收集消费者的个人信息和消费记录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分析消费者的消费行为和需求特点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为企业提供个性化的服务建议</a:t>
                </a:r>
                <a:endParaRPr/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客户关系管理（CRM）可以帮助企业提高服务质量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提供针对性的服务方案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跟踪服务过程，确保服务质量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及时收集和处理消费者的反馈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客户关系管理（CRM）可以帮助企业提高客户满意度和忠诚度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增加消费者的忠诚度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降低企业的客户流失率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客户关系管理在提高服务质量中的作用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服务创新对企业竞争力提升的影响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提供独特的服务内容和服务方式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关注消费者的个性化需求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提供创新的服务解决方案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服务创新可以帮助企业实现差异化竞争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吸引更多的消费者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增强企业的品牌影响力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优质服务创新可以提高企业的竞争力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引领行业的发展方向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提高企业的行业地位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增加企业的品牌价值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服务创新有助于企业树立行业标杆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服务创新对企业差异化竞争的作用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https://d.book118.com/288134033030006041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服务的重要性：为何优质服务对企业至关重要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2024-09-19T21:42:44.998</cp:lastPrinted>
  <dcterms:created xsi:type="dcterms:W3CDTF">2024-09-19T13:42:45Z</dcterms:created>
  <dcterms:modified xsi:type="dcterms:W3CDTF">2024-09-19T13:42:46Z</dcterms:modified>
</cp:coreProperties>
</file>