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1FD2A-B126-4536-A600-F84A2B308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D10EF-1E2B-471F-ADC9-46A5A9653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6E72F-DB0B-401F-B4B6-FFDEB4949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ECB670-3E43-4FF9-A69D-BA6ECF885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16E4E2-4818-43D4-9A9A-334286F2F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181F58-E6F1-4C97-B8A6-47B86B47C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A45439-8A94-4A7D-BF71-89E7E2E50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5C971B-9C72-4B79-9474-C0FA578A6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7691BA-60C6-4154-B494-8001D9A22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B33FF-AC88-4BB1-97EF-A3EBDC8DB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BCC62-3D5A-40C9-8CA4-069F05657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3501603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华为的品牌营销战略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华为品牌简介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华为品牌营销策略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华为品牌传播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华为品牌管理与维护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华为品牌国际化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华为品牌简介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华为技术有限公司成立于1987年，总部位于中国深圳，起初专注于电信设备的生产和研发。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公司成立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90年代开始，华为逐步拓展国际市场，现已成为全球最大的信息通信技术解决方案提供商之一。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958" r="15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华为持续投入大量资源进行技术创新，拥有众多专利和核心技术，为全球客户提供优质的产品和服务。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公司背景与发展历程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华为定位于全球领先的信息与通信技术解决方案提供商，致力于为运营商、企业和消费者提供创新的ICT解决方案。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华为以创新、可靠、高效和可持续的形象著称，通过不断的技术创新和卓越的产品质量，赢得了全球客户的信任和赞誉。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品牌定位与形象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华为品牌营销策略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多元化产品线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华为注重研发和创新，不断推出具有竞争力的产品，满足不同市场需求。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华为拥有完整的产品线，覆盖不同领域和层次，满足不同消费者需求。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华为坚持以客户为中心，严格把控产品质量，确保产品性能和可靠性。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华为提供定制化产品服务，根据客户需求进行产品设计和优化。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华为根据市场需求和竞争情况制定价格策略，确保产品价格具有竞争力。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市场导向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华为根据产品性能和品质制定价格，力求提供高性价比的产品。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价值定价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针对不同市场需求和消费者群体，华为采用分级定价策略。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分级定价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华为定期开展优惠活动，吸引消费者购买，提高市场份额。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优惠活动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直销模式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华为采用直销模式，直接与终端客户建立联系，提供定制化服务。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华为发展合作伙伴关系，通过渠道合作伙伴拓展市场覆盖。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线上销售平台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华为建立线上销售平台，方便消费者购买和了解产品信息。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线下体验店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华为设立线下体验店，让消费者亲身体验产品性能和特点。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华为通过多种媒体渠道进行广告宣传，提高品牌知名度和美誉度。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销售促进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华为举办各类公关活动，如发布会、技术研讨会等，提升品牌形象。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华为采用折扣、赠品等销售促进手段，吸引消费者购买。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华为注重口碑营销，通过客户推荐和口碑传播扩大市场份额。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华为品牌传播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https://d.book118.com/288135016036006027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2024-09-04T23:38:31.556</cp:lastPrinted>
  <dcterms:created xsi:type="dcterms:W3CDTF">2024-09-04T15:38:31Z</dcterms:created>
  <dcterms:modified xsi:type="dcterms:W3CDTF">2024-09-04T15:38:33Z</dcterms:modified>
</cp:coreProperties>
</file>