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163C3-C4E3-491B-BFF1-641BB5E6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587C0-28AE-4FC4-8C63-8F9AA55CE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971A7-F07E-4445-8D5A-D379C7FFD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10075-5758-47CC-9D9B-21FDB7BCB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5D6CED-2A85-42B1-9FE9-CE46FB9E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4D4093-EDBF-4FA6-9A6A-A64BB39E6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CDBAF1-DFB5-4D31-A364-AE5C5866B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D3103-7E67-44CB-9B55-AB6BBB2C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88DB1-7E7F-46FB-82E8-28DFCA679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48275-F871-458C-AB19-D9AA0BF85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D1FEF-89B4-4D2A-AFA8-9E2B02A8E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3503600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大客户营销管理策略对客户体验的影响研究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客户体验的概念和影响因素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大客户营销管理策略对客户体验的影响分析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实证研究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针对大客户制定有效的营销管理策略，对于提高客户体验和企业业绩具有重要意义。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随着市场竞争的加剧，企业需要更加关注客户需求和体验，以提升竞争优势。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客户体验成为关键因素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客户体验在企业营销中的重要性日益凸显，直接影响客户满意度和忠诚度。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探讨大客户营销管理策略对客户体验的影响，为企业制定有效的大客户营销管理策略提供理论支持和实践指导。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大客户营销管理策略如何影响客户体验？不同策略对客户体验的影响有何差异？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采用文献综述、问卷调查和深度访谈等方法，收集和分析相关数据。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本研究将针对某行业或某地区的大客户进行调研，分析大客户营销管理策略对客户体验的影响。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大客户通常指的是对企业具有重要战略意义，能够为企业带来显著收益的客户群体。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大客户往往具有购买力强、需求稳定、品牌忠诚度高、对服务要求高、决策过程复杂等特点。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42" r="1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营销管理策略是企业为实现营销目标而制定的一系列计划、行动和控制措施，旨在通过有效的市场细分、目标市场选择、市场定位和产品、价格、渠道、促销等营销策略的组合，满足客户需求并实现企业盈利。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营销管理策略是企业获取竞争优势、提高市场份额和盈利能力的重要手段，对于大客户而言，营销管理策略的制定和执行更是关乎企业生存和发展的关键。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营销管理策略的概念和重要性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客户识别与分类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营销团队能力建设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大客户营销管理策略的核心内容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通过对客户数据的收集和分析，识别出具有潜力的大客户，并根据客户的特点和需求进行分类管理。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建立和维护与大客户之间的长期合作关系，通过提供优质的服务和产品，提高客户满意度和忠诚度。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针对不同类型的大客户，制定个性化的产品、价格、渠道和促销策略，以满足客户的个性化需求。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组建专业的营销团队，提高团队成员的专业素质和服务能力，确保大客户营销管理策略的有效执行。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客户体验的概念和影响因素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客户在与企业互动过程中产生的情感反应，如愉悦、信任、满意等。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客户在获取和使用产品或服务信息时的感受，如信息的准确性、易理解性和有用性。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客户在享受企业提供的服务过程中的感受，如服务的及时性、专业性和友好性。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客户体验的定义和内涵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产品因素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产品的质量、功能、设计等因素直接影响客户的体验感受。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企业的服务水平、员工态度、响应速度等也是影响客户体验的重要因素。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企业所处的市场环境、竞争状况以及社会文化等因素也会对客户体验产生影响。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客户体验的影响因素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衡量客户对企业产品或服务满意程度的指标，通常通过调查问卷、客户反馈等方式获取。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反映客户对企业品牌和产品信任程度的指标，表现为重复购买、推荐给他人等行为。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衡量企业客户流失情况的指标，有助于企业发现自身服务中的不足并加以改进。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客户流失率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客户体验的评价指标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https://d.book118.com/288135036007006034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2024-09-12T06:00:00.163</cp:lastPrinted>
  <dcterms:created xsi:type="dcterms:W3CDTF">2024-09-11T22:00:00Z</dcterms:created>
  <dcterms:modified xsi:type="dcterms:W3CDTF">2024-09-11T22:00:02Z</dcterms:modified>
</cp:coreProperties>
</file>