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C2AED1-8854-42B8-8C70-18F2A5AEE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E6038B-A558-4499-9F45-106F8E748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955830-C225-4492-A6A6-FB9CC19E7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07EDF2-FC9F-432B-819D-12B218325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AAAD20-2440-4743-A551-05885858C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DA95AE-DDBF-42EE-A907-EC42E7B4B9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540086-EECC-4CD3-A901-CA3EE800FF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9E9BAD-2FE7-4485-BE99-5EAEAD410B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79FB7E-3DA2-45C9-9075-DF332F2C2F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87BE69-3400-49EE-939F-54F10770BA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F8CD17-F73F-42EA-A6B9-D82E2EF109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135046057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职业生涯规划报告书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自我认知与定位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教育背景及技能提升计划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工作经验与成果展示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行业分析与目标岗位选择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短期目标与行动计划制定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长期愿景与战略规划部署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自我认知与定位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喜欢阅读各类书籍，特别是关于历史、心理学和职业发展方面的书籍。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体育运动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对篮球、羽毛球等体育运动有浓厚兴趣，注重身体健康。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热爱旅行，喜欢探索不同地域的文化和风俗。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个人兴趣爱好分析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乐观向上，善于与人沟通，有较强的团队协作能力。遇到问题时能够冷静分析，寻求最佳解决方案。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具备较强的学习能力和适应能力，能够快速掌握新知识和技能。同时，拥有良好的创新思维和解决问题的能力。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性格特点与优势挖掘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优势挖掘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性格特点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注重个人成长与自我实现，追求工作与生活的平衡。认为工作不仅是谋生的手段，更是实现自我价值的重要途径。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取向判断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更倾向于选择那些能够发挥个人特长、具有挑战性且符合个人价值观的工作岗位。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价值观澄清及取向判断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069" r="210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适合领域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根据个人的兴趣爱好、性格特点、优势以及价值观，初步判断适合从事教育、咨询、市场营销等领域的工作。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岗位类型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在教育领域，可以考虑成为教师或教育顾问；在咨询领域，可以从事职业规划师或心理咨询师等职业；在市场营销领域，则可以担任产品经理或市场策划等职位。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适合领域与岗位类型探讨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教育背景及技能提升计划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学历与专业背景介绍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本科学历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XX专业，毕业于XXXX年，期间系统学习了XX领域的基础知识和专业技能。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研究生学历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XX专业，目前正在攻读，专注于XX方向的研究，已发表多篇学术论文。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通过自我评估和职业测试，发现自己在数据分析、市场调研和项目管理等方面具有较强的能力；但在编程和财务知识方面存在不足。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计划参加线上编程课程，提高编程能力；同时报名参加财务培训课程，补充财务知识。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提升策略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关键技能评估及提升策略制定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短期计划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参加为期三个月的线上编程课程，每周投入至少10小时学习时间。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中期计划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在完成研究生学业的同时，积极参加各类职业培训和研讨会，拓展视野和知识面。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考虑攻读博士学位或参加高级管理培训课程，进一步提升职业竞争力。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继续教育或培训计划安排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近期目标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在接下来的一年内，考取数据分析师认证证书，提升自己在数据分析领域的专业水平。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中期目标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在研究生毕业前，通过项目管理专业认证考试，获得项目管理师资格证书。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远期目标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根据职业发展需要，考虑攻读其他相关领域的资格证书，如注册会计师、金融分析师等。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资格证书考取目标设定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工作经验与成果展示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实习/工作经历概述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在某知名互联网公司担任产品助理，负责产品需求收集、分析以及原型设计等工作；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参与公司内部多个项目的推进，协助项目经理进行项目进度管理和团队沟通；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在某创业公司担任市场营销实习生，负责市场调研、竞品分析以及推广活动策划等工作。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771" r="15771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参与公司核心产品的研发项目，负责用户需求调研和原型设计，提出创新性解决方案，为产品研发提供有力支持；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协助项目经理推进跨部门协作项目，有效沟通并协调各方资源，确保项目按时完成，获得领导表彰；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在市场营销实习期间，成功策划并执行一场线上推广活动，实现用户增长和品牌曝光目标。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重大项目参与及贡献突出点剖析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个人能力提升和团队协作体现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通过实习/工作经历，提升了产品需求分析、原型设计、项目管理以及市场推广等多方面的专业技能；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在团队中积极参与讨论，提出建设性意见，与团队成员保持良好的沟通和协作关系；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善于学习新知识和技能，能够快速适应不同工作环境和团队文化。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https://d.book118.com/288135046057006046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2024-09-27T07:18:51.692</cp:lastPrinted>
  <dcterms:created xsi:type="dcterms:W3CDTF">2024-09-26T23:18:51Z</dcterms:created>
  <dcterms:modified xsi:type="dcterms:W3CDTF">2024-09-26T23:18:53Z</dcterms:modified>
</cp:coreProperties>
</file>