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72F8FF-0305-4790-BC7C-2BC2000DE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E527B-6CCC-4C7C-BD21-35D2B1C4D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BC95F0-749B-461C-94D4-BC43DB071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002905-5B71-4B0C-8DAA-EF9B62549E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B274E7-EE6F-4579-9D85-B3669BEB07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892FD7-E171-4D16-BFEB-6F7A31E8E1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683AC3-0C14-431F-AA89-E75D0F7B46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B8B6F-BC6B-4399-A565-4C7A165EE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8FC80B-C7BF-406E-A5DE-C6E910042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D4C98-CF22-4EDC-8851-27CCB9196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DF639-66AA-495B-B188-FC784229A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3506713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护理质量改善项目：留置针的应用与管理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留置针的护理质量改善项目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留置针的正确使用与维护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留置针的培训与教育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留置针的质量控制与持续改进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随着医疗技术的不断发展，留置针作为一种常用的输液工具，在临床护理中得到了广泛应用。</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留置针的应用，能够减少患者因反复穿刺而造成的血管损伤和痛苦，提高护理工作效率，为患者的治疗和康复提供更好的保障。</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留置针的重要性和应用范围</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留置针的应用范围广泛，适用于各种年龄段的患者，尤其适用于需要长时间输液、血管条件差、需要紧急抢救等患者。</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留置针在急危重症、手术、肿瘤化疗等患者的治疗中具有重要作用，能够保障输液的安全和有效性。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留置针的护理质量改善项目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86" r="1118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提高留置针使用的安全性和有效性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优化护理工作流程</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促进护理学科发展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通过改进留置针的护理管理，降低并发症的发生率，提高患者的安全性和舒适度。</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通过规范留置针的护理操作，提高工作效率，减轻护士的工作负担，提升整体护理服务质量。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留置针的规范应用与管理对于推动护理学科的科技进步和规范化发展具有重要意义。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项目的目标与意义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成立项目组</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组建由护士、医生、药师等组成的跨学科团队，共同负责项目的策划与实施。</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现状调查与分析</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收集相关资料，了解当前留置针使用和管理中存在的问题，分析原因，为制定改进措施提供依据。</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制定改进措施</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根据现状调查结果，制定针对性的改进措施，包括规范操作流程、加强培训、优化材料选择等。</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实施改进措施</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组织相关人员进行培训，确保掌握改进措施的具体要求，并在临床实践中予以执行。</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监测与评估</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定期对项目的实施情况进行监测和评估，及时发现问题并调整改进措施，确保项目目标的实现。</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项目的实施计划与步骤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留置针的正确使用与维护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留置针的选择与穿刺</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根据患者的年龄、病情、血管状况选择合适的留置针型号，确保穿刺成功率和安全性。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掌握正确的穿刺方法，包括进针角度、力度和技巧，提高一次性穿刺成功率，减少患者痛苦。</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对患者的血管进行评估，选择合适的穿刺部位，避免在有炎症、硬化的血管上穿刺。</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留置针型号选择</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穿刺技巧</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血管评估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敷料选择</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固定方法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维护流程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留置针的固定与维护</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采用正确的固定方法，避免留置针移位、脱落或回血等现象，确保留置针使用的安全性。</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定期检查留置针及周围皮肤情况，及时发现并处理异常情况，确保留置针的正常使用。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根据留置针的类型和患者的具体情况选择合适的敷料，如透明敷料或纱布敷料。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预防措施</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并发症处理</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留置针的并发症预防与处理</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采取有效措施预防并发症的发生，如定期更换敷料、保持穿刺部位清洁干燥、避免在同一条血管上反复穿刺等。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对于发生的并发症进行及时处理，如局部炎症、静脉炎、渗漏等，减轻患者痛苦，确保留置针使用的安全性。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https://d.book118.com/288135067137006040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2024-09-19T13:13:17.109</cp:lastPrinted>
  <dcterms:created xsi:type="dcterms:W3CDTF">2024-09-19T05:13:17Z</dcterms:created>
  <dcterms:modified xsi:type="dcterms:W3CDTF">2024-09-19T05:13:18Z</dcterms:modified>
</cp:coreProperties>
</file>