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6F9157-A289-4737-B770-29A40470B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B587AB-F35D-42B6-8B7C-D2C27740D5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4C3D11-42A8-42F5-8D5F-62E2127EAD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973534-CBE4-4CA6-853E-A51DCBBB67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534363B-01FE-41AB-8134-32D9B3FFDE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F05B195-20C8-4C09-8A6A-08B08CEF71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D888BA5-4A0F-40A5-94F4-8A1272B25B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5B4823-5923-4817-8F77-CED2FA58F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31F995-ABD8-43B3-9B40-2900F60A30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21AD09-FBC6-436E-AB66-648E7D4F4D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D6BE6B-5FF3-4EB4-A275-44563B127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1361240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财务工作总结与计划范文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上半年财务工作总结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下半年财务工作计划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财务风险识别与应对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内部控制体系建设与完善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对过去一段时间内的财务工作进行全面、系统的总结，回顾成绩、分析问题、总结经验教训。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总结过去工作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明确未来方向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提供决策依据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根据公司战略和业务发展需求，制定下一阶段的财务工作计划，明确目标、任务、措施和时间表。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通过总结历史数据和预测未来趋势，为公司管理层提供决策支持和建议。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本次总结与计划的时间范围为过去一年及未来一年。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792" b="6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917" b="19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涵盖公司所有业务部门的财务状况、经营成果和现金流量等方面。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包括财务分析、预算管理、成本控制、资金管理、税务筹划等方面的主要工作成果和计划安排。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重点内容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上半年财务工作总结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1782" b="1178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财务状况分析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资产负债表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通过对资产、负债及所有者权益的核算和分析，明确公司资产结构、债务状况及偿债能力。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利润表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详细反映公司收入、成本、费用及利润情况，分析盈利能力及经营成果。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现金流量表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记录公司现金流入流出情况，评估公司现金流状况及支付能力。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对比实际支出与预算差异，分析原因并采取相应措施。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预算执行情况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加强成本核算管理，确保各项费用准确归集和分配。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成本核算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通过采购策略优化、生产流程改进等方式降低成本，提高盈利能力。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成本控制措施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成本控制情况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税务筹划方案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制定税务筹划方案，降低公司税负，提高经济效益。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税务政策研究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关注税务政策变化，为公司合理避税提供政策支持。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税务风险防范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加强税务风险管理，确保公司依法纳税，避免税务风险。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税务筹划成果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分析公司资金收支状况，确保资金安全及合规使用。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资金收支情况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评估公司资金运营效率，提出改进建议，提高资金使用效益。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资金运营效率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根据公司经营情况和市场环境变化，适时调整融资策略，确保公司资金需求得到满足。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融资策略调整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资金运营回顾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下半年财务工作计划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033" r="3503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6190" r="361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根据公司的业务计划和目标，制定全面、合理的预算方案，确保各项费用和资源投入符合公司战略发展方向。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预算编制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建立有效的预算执行监控机制，定期对实际支出与预算进行对比分析，及时发现并纠正偏差，确保预算的有效执行。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预算执行监控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预算编制与执行监控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377" b="1237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设定明确的成本控制目标，如降低采购成本、减少人力成本等，以提高公司的盈利能力和竞争力。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通过优化采购流程、提高生产效率、降低库存等方式，实现成本的有效控制；同时，加强员工培训和意识教育，提高全员的成本控制意识。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成本控制目标与措施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成本控制措施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成本控制目标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税法政策变动关注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密切关注国家税收法规和政策的变化，及时调整公司的税务筹划策略，确保公司税务处理的合规性和有效性。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税务筹划方案优化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根据公司的业务特点和实际情况，制定合理的税务筹划方案，降低公司的税负水平，提高税务处理效率。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税务筹划策略调整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8906" r="28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资金运营规划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制定全面的资金运营计划，合理安排资金的流入和流出，确保公司资金链的稳定和安全。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风险防范措施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建立健全的风险防范机制，包括风险评估、预警和应对措施等，有效防范和化解资金运营中的各种风险，保障公司的财务安全。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资金运营规划及风险防范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财务风险识别与应对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利率变动风险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分析市场利率走势，合理配置固定收益类资产，以规避利率风险。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汇率风险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针对涉及外汇交易的业务，建立汇率风险监控机制，采取相应措施减小汇率波动对财务状况的影响。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市场价格波动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密切关注市场动态，定期评估投资组合的市场风险，及时调整投资策略以降低潜在损失。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8708" r="2870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市场风险分析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https://d.book118.com/288136124027006026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2024-09-03T06:44:10.989</cp:lastPrinted>
  <dcterms:created xsi:type="dcterms:W3CDTF">2024-09-02T22:44:11Z</dcterms:created>
  <dcterms:modified xsi:type="dcterms:W3CDTF">2024-09-02T22:44:13Z</dcterms:modified>
</cp:coreProperties>
</file>