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DC9620-046D-4685-8C66-DB8B10A29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9A781-F431-4CDC-BEEB-5D4B54D6B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447DFC-9EBA-46C1-9782-85DFF3670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2E363-8F4A-417C-95CB-656F44794A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9759AD-F869-4D82-BD76-12FAED8867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154A09-58F1-4DBF-9C9C-4451A52C31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2B67F2-FBA7-410C-891E-D7557FF25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1F242-D4BE-4DE4-B046-747DDBCA24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86834-BE89-40FC-92F0-A180DF406F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58138-DD82-4D5C-9F9E-FA1218703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70072-6FCC-4B5F-A01A-0975C1A86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3703203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2024-01-17</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工程进度控制第五章流水施工原理及其应用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流水施工基本原理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流水施工在工程进度控制中应用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案例分析：某大型项目流水施工实践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现代信息技术在流水施工中应用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未来发展趋势与挑战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总结与回顾</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流水施工基本原理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流水施工是将拟建工程按其工程特点和结构部位划分为若干个施工段，根据规定的施工顺序，组织各施工队(组)，依次连续地在各施工段上完成自己的工序，使施工有节奏进行的施工方法。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流水施工概念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流水施工具有连续性、均衡性、节奏性等特点。其中，连续性是指施工过程连续进行，没有中断；均衡性是指各施工段的资源投入相对均衡，避免资源的浪费和闲置；节奏性是指施工过程按照固定的节拍进行，保持一定的生产速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流水施工特点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流水施工概念及特点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2" r="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4766" r="476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流水施工参数确定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施工过程数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根据工程的复杂程度和施工组织的需要，确定施工过程数，即划分施工段和施工层。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施工段数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根据工程特点和结构部位，将拟建工程划分为若干个施工段，每个施工段具有相同的工程量和相似的施工条件。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流水节拍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根据施工队伍的生产能力、技术水平和资源投入情况，确定每个施工过程在各个施工段上的流水节拍，即完成一个施工过程所需的时间。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等节奏流水施工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各施工过程在各施工段上的流水节拍均相等，这种组织方式称为等节奏流水施工。它适用于工程结构简单、工程量较小、各施工过程之间工艺联系紧密的情况。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372" r="637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异节奏流水施工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各施工过程在各施工段上的流水节拍不完全相等，但保持一定的比例关系，这种组织方式称为异节奏流水施工。它适用于工程结构较复杂、工程量较大、各施工过程之间工艺联系不太紧密的情况。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无节奏流水施工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各施工过程在各施工段上的流水节拍均不相等且没有比例关系，这种组织方式称为无节奏流水施工。它适用于工程结构复杂、工程量巨大、各施工过程之间工艺联系不紧密的情况。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流水施工组织方式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流水施工在工程进度控制中应用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根据工程特点、施工条件等，将施工过程划分为若干个流水施工段，每个施工段内的工作内容相同或相近。</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流水施工段划分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根据施工段的划分和施工工艺要求，确定各施工段的流水节拍，即相邻两个施工段开始或结束的时间间隔。</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流水节拍确定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根据流水施工段和流水节拍，编制工程进度计划，明确各项工作的开始和结束时间，以及关键路径和关键工作。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编制进度计划</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在施工过程中，根据实际情况对进度计划进行调整，如增加资源投入、优化施工工艺等，以确保工程按计划进行。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进度计划调整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工程进度计划编制与调整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资源需求分析</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根据工程进度计划和施工工艺要求，分析各施工阶段所需的资源种类和数量，如人力、物力、财力等。</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资源优化配置</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在施工过程中，根据实际情况对资源进行优化配置，如合理调配人力、物力等资源，提高资源利用效率。</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资源动态管理</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建立资源动态管理机制，及时跟踪和监控各项资源的投入和使用情况，确保资源的合理利用和节约。</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资源计划编制</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根据资源需求分析结果，编制资源需求计划，明确各项资源的投入时间和数量。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资源需求计划编制与优化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关键路径监控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建立关键路径监控机制，定期评估关键路径的完成情况，及时发现并解决潜在问题，确保工程按计划顺利进行。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关键路径识别</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在网络计划中，识别出从起始节点到终止节点的最长路径，即为关键路径。关键路径上的工作称为关键工作。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关键工作管理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对关键工作进行重点管理，确保其按计划完成。对于可能出现延误的关键工作，及时采取措施进行补救和调整。</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关键路径优化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通过优化关键路径上的工作顺序和资源投入等方式，缩短关键路径的持续时间，从而缩短整个工程的工期。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关键路径法在网络计划中应用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案例分析：某大型项目流水施工实践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项目背景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该项目为一座大型商业综合体，位于城市中心区域，总建筑面积达到20万平方米。项目要求在规定时间内完成建设，并达到高质量标准。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目标设定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项目团队设定了明确的进度、质量和成本目标。进度目标要求按时完成各项施工任务，质量目标要求达到优质工程标准，成本目标要求控制在预算范围内。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项目背景及目标设定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施工组织设计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在项目启动阶段，团队进行了详细的施工组织设计，包括施工流程、人员配置、设备调配等方面的规划。通过合理安排施工顺序和时间节点，确保了流水施工的顺利进行。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关键线路确定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团队识别了项目的关键线路，即对项目总工期影响最大的施工任务。针对关键线路上的任务，制定了详细的施工计划和资源保障措施，确保关键任务的按时完成。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资源优化配置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根据项目需求和资源状况，团队对人力、物力、财力等进行了优化配置。通过合理调配资源，提高了施工效率和质量水平。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流水施工组织设计过程回顾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https://d.book118.com/288137032035006032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2024-09-09T14:48:03.950</cp:lastPrinted>
  <dcterms:created xsi:type="dcterms:W3CDTF">2024-09-09T06:48:03Z</dcterms:created>
  <dcterms:modified xsi:type="dcterms:W3CDTF">2024-09-09T06:48:06Z</dcterms:modified>
</cp:coreProperties>
</file>