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575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80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image" Target="../media/image4.png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29.xml" /><Relationship Id="rId11" Type="http://schemas.openxmlformats.org/officeDocument/2006/relationships/tags" Target="../tags/tag30.xml" /><Relationship Id="rId12" Type="http://schemas.openxmlformats.org/officeDocument/2006/relationships/tags" Target="../tags/tag31.xml" /><Relationship Id="rId13" Type="http://schemas.openxmlformats.org/officeDocument/2006/relationships/tags" Target="../tags/tag3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image" Target="../media/image6.png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10" Type="http://schemas.openxmlformats.org/officeDocument/2006/relationships/tags" Target="../tags/tag40.xml" /><Relationship Id="rId11" Type="http://schemas.openxmlformats.org/officeDocument/2006/relationships/tags" Target="../tags/tag41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7.png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image" Target="../media/image2.png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tags" Target="../tags/tag3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image" Target="../media/image4.png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57.xml" /><Relationship Id="rId11" Type="http://schemas.openxmlformats.org/officeDocument/2006/relationships/tags" Target="../tags/tag58.xml" /><Relationship Id="rId12" Type="http://schemas.openxmlformats.org/officeDocument/2006/relationships/tags" Target="../tags/tag5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image" Target="../media/image4.png" /><Relationship Id="rId9" Type="http://schemas.openxmlformats.org/officeDocument/2006/relationships/tags" Target="../tags/tag5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image" Target="../media/image4.png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66.xml" /><Relationship Id="rId3" Type="http://schemas.openxmlformats.org/officeDocument/2006/relationships/image" Target="../media/image3.png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image" Target="../media/image4.png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image" Target="../media/image4.png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84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image" Target="../media/image2.png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2453A5-63B2-4A72-8F39-4C852AF5F1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6A7E1A-D39F-4DB2-80C0-EBA4940E4A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CF5CD9-A33C-4566-9B2A-A8020F3E86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BDF24F-34D8-4699-9B13-6DEC85D5EC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5A5FAE-743D-4AB2-A5AF-B84DCFFB19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E75A66-C992-4C15-A072-34A8E4E839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E68602A-ACEC-4ED0-BA78-B430611587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ECE4D3-A84F-4A7F-BBDD-B077C83B4A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A7FD62-8CFC-4728-8C81-88665036FF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086095-5DD9-424A-B14B-546D9ABD99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34F7C1-E815-4FD5-B98B-24BEFC8825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1048666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68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59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670" name="椭圆 58"/>
          <p:cNvSpPr/>
          <p:nvPr>
            <p:custDataLst>
              <p:tags r:id="rId7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672" name="椭圆 59"/>
          <p:cNvSpPr/>
          <p:nvPr>
            <p:custDataLst>
              <p:tags r:id="rId8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4" name="椭圆 60"/>
          <p:cNvSpPr/>
          <p:nvPr>
            <p:custDataLst>
              <p:tags r:id="rId9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6" name="椭圆 61"/>
          <p:cNvSpPr/>
          <p:nvPr>
            <p:custDataLst>
              <p:tags r:id="rId10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8" name="署名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1463143" y="6107907"/>
            <a:ext cx="1752600" cy="3619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80" name="副标题"/>
          <p:cNvSpPr txBox="1">
            <a:spLocks noGrp="1"/>
          </p:cNvSpPr>
          <p:nvPr>
            <p:ph type="body" idx="2" hasCustomPrompt="1"/>
            <p:custDataLst>
              <p:tags r:id="rId12"/>
            </p:custDataLst>
          </p:nvPr>
        </p:nvSpPr>
        <p:spPr>
          <a:xfrm>
            <a:off x="1106170" y="3143250"/>
            <a:ext cx="5610860" cy="902335"/>
          </a:xfrm>
          <a:prstGeom prst="rect">
            <a:avLst/>
          </a:prstGeom>
          <a:noFill/>
        </p:spPr>
        <p:txBody>
          <a:bodyPr vert="horz" wrap="square" lIns="10795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bg1">
                    <a:lumMod val="50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1106170" y="995681"/>
            <a:ext cx="5611495" cy="2147570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690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2097163" name="图片 6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VCG41N121564510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71775"/>
            <a:ext cx="4980305" cy="4086225"/>
          </a:xfrm>
          <a:prstGeom prst="rect">
            <a:avLst/>
          </a:prstGeom>
        </p:spPr>
      </p:pic>
      <p:pic>
        <p:nvPicPr>
          <p:cNvPr id="2097167" name="图片 7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1077148">
            <a:off x="8822897" y="-131634"/>
            <a:ext cx="3427141" cy="13031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00" name="副标题"/>
          <p:cNvSpPr txBox="1">
            <a:spLocks noGrp="1"/>
          </p:cNvSpPr>
          <p:nvPr>
            <p:ph type="body" idx="6" hasCustomPrompt="1"/>
            <p:custDataLst>
              <p:tags r:id="rId5"/>
            </p:custDataLst>
          </p:nvPr>
        </p:nvSpPr>
        <p:spPr>
          <a:xfrm>
            <a:off x="494030" y="1307465"/>
            <a:ext cx="2223135" cy="368300"/>
          </a:xfrm>
          <a:prstGeom prst="rect">
            <a:avLst/>
          </a:prstGeom>
          <a:noFill/>
        </p:spPr>
        <p:txBody>
          <a:bodyPr vert="horz" wrap="square" lIns="144145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5" hasCustomPrompt="1"/>
            <p:custDataLst>
              <p:tags r:id="rId6"/>
            </p:custDataLst>
          </p:nvPr>
        </p:nvSpPr>
        <p:spPr>
          <a:xfrm>
            <a:off x="494030" y="327660"/>
            <a:ext cx="2223135" cy="979805"/>
          </a:xfrm>
          <a:prstGeom prst="rect">
            <a:avLst/>
          </a:prstGeom>
          <a:noFill/>
        </p:spPr>
        <p:txBody>
          <a:bodyPr vert="horz" wrap="square" lIns="7175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04" name="椭圆 58"/>
          <p:cNvSpPr/>
          <p:nvPr>
            <p:custDataLst>
              <p:tags r:id="rId7"/>
            </p:custDataLst>
          </p:nvPr>
        </p:nvSpPr>
        <p:spPr>
          <a:xfrm>
            <a:off x="11436350" y="544957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706" name="椭圆 59"/>
          <p:cNvSpPr/>
          <p:nvPr>
            <p:custDataLst>
              <p:tags r:id="rId8"/>
            </p:custDataLst>
          </p:nvPr>
        </p:nvSpPr>
        <p:spPr>
          <a:xfrm>
            <a:off x="11436350" y="564451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08" name="椭圆 60"/>
          <p:cNvSpPr/>
          <p:nvPr>
            <p:custDataLst>
              <p:tags r:id="rId9"/>
            </p:custDataLst>
          </p:nvPr>
        </p:nvSpPr>
        <p:spPr>
          <a:xfrm>
            <a:off x="11436350" y="583882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0" name="椭圆 61"/>
          <p:cNvSpPr/>
          <p:nvPr>
            <p:custDataLst>
              <p:tags r:id="rId10"/>
            </p:custDataLst>
          </p:nvPr>
        </p:nvSpPr>
        <p:spPr>
          <a:xfrm>
            <a:off x="11436350" y="603377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矩形: 圆角 28"/>
          <p:cNvSpPr/>
          <p:nvPr>
            <p:custDataLst>
              <p:tags r:id="rId1"/>
            </p:custDataLst>
          </p:nvPr>
        </p:nvSpPr>
        <p:spPr>
          <a:xfrm>
            <a:off x="840740" y="3615055"/>
            <a:ext cx="10354310" cy="1998345"/>
          </a:xfrm>
          <a:prstGeom prst="roundRect">
            <a:avLst>
              <a:gd name="adj" fmla="val 679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69" name="图片 10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flipH="1">
            <a:off x="5776686" y="1594582"/>
            <a:ext cx="6415314" cy="5263418"/>
          </a:xfrm>
          <a:prstGeom prst="rect">
            <a:avLst/>
          </a:prstGeom>
        </p:spPr>
      </p:pic>
      <p:sp>
        <p:nvSpPr>
          <p:cNvPr id="1048720" name="标题"/>
          <p:cNvSpPr txBox="1">
            <a:spLocks noGrp="1"/>
          </p:cNvSpPr>
          <p:nvPr>
            <p:ph type="title" idx="4" hasCustomPrompt="1"/>
            <p:custDataLst>
              <p:tags r:id="rId4"/>
            </p:custDataLst>
          </p:nvPr>
        </p:nvSpPr>
        <p:spPr>
          <a:xfrm>
            <a:off x="996950" y="3731895"/>
            <a:ext cx="5430520" cy="1765300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71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722" name="联系方式"/>
          <p:cNvSpPr txBox="1">
            <a:spLocks noGrp="1"/>
          </p:cNvSpPr>
          <p:nvPr>
            <p:ph type="body" idx="2"/>
            <p:custDataLst>
              <p:tags r:id="rId7"/>
            </p:custDataLst>
          </p:nvPr>
        </p:nvSpPr>
        <p:spPr>
          <a:xfrm>
            <a:off x="1111885" y="323057"/>
            <a:ext cx="1956435" cy="2603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100" b="0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24" name="节编号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863600" y="2158466"/>
            <a:ext cx="7115956" cy="155696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500" normalizeH="0" baseline="0" noProof="1">
                <a:solidFill>
                  <a:schemeClr val="accent1"/>
                </a:solidFill>
                <a:latin typeface="+mj-ea"/>
                <a:ea typeface="+mj-ea"/>
                <a:cs typeface="+mn-cs"/>
                <a:sym typeface="站酷文艺体"/>
              </a:defRPr>
            </a:lvl1pPr>
          </a:lstStyle>
          <a:p>
            <a:pPr lvl="0" algn="l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32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kumimoji="0" sz="18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cs typeface="MiSans Normal" panose="00000500000000000000" charset="-122"/>
                <a:sym typeface="+mn-ea"/>
              </a:defRPr>
            </a:lvl1pPr>
            <a:lvl2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2pPr>
            <a:lvl3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3pPr>
            <a:lvl4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4pPr>
            <a:lvl5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5pPr>
          </a:lstStyle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5" name="图片 7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38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44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9" name="图片 9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54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83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6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85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pic>
        <p:nvPicPr>
          <p:cNvPr id="2097187" name="图片 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68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7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327025"/>
            <a:ext cx="10968990" cy="592963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2097191" name="图片 6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93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82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969010" y="962025"/>
            <a:ext cx="1060831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t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95" name="图片 5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97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1048792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94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99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796" name="椭圆 58"/>
          <p:cNvSpPr/>
          <p:nvPr>
            <p:custDataLst>
              <p:tags r:id="rId7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798" name="椭圆 59"/>
          <p:cNvSpPr/>
          <p:nvPr>
            <p:custDataLst>
              <p:tags r:id="rId8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0" name="椭圆 60"/>
          <p:cNvSpPr/>
          <p:nvPr>
            <p:custDataLst>
              <p:tags r:id="rId9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2" name="椭圆 61"/>
          <p:cNvSpPr/>
          <p:nvPr>
            <p:custDataLst>
              <p:tags r:id="rId10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4" name="署名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1463143" y="6107907"/>
            <a:ext cx="1752600" cy="6273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sp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站酷文艺体"/>
                <a:ea typeface="站酷文艺体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806" name="标题"/>
          <p:cNvSpPr txBox="1">
            <a:spLocks noGrp="1"/>
          </p:cNvSpPr>
          <p:nvPr>
            <p:ph type="title" idx="1" hasCustomPrompt="1"/>
            <p:custDataLst>
              <p:tags r:id="rId12"/>
            </p:custDataLst>
          </p:nvPr>
        </p:nvSpPr>
        <p:spPr>
          <a:xfrm>
            <a:off x="1106170" y="1579245"/>
            <a:ext cx="6847840" cy="2820035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png" /><Relationship Id="rId13" Type="http://schemas.openxmlformats.org/officeDocument/2006/relationships/tags" Target="../tags/tag97.xml" /><Relationship Id="rId14" Type="http://schemas.openxmlformats.org/officeDocument/2006/relationships/image" Target="../media/image4.png" /><Relationship Id="rId15" Type="http://schemas.openxmlformats.org/officeDocument/2006/relationships/tags" Target="../tags/tag98.xml" /><Relationship Id="rId16" Type="http://schemas.openxmlformats.org/officeDocument/2006/relationships/tags" Target="../tags/tag99.xml" /><Relationship Id="rId17" Type="http://schemas.openxmlformats.org/officeDocument/2006/relationships/tags" Target="../tags/tag100.xml" /><Relationship Id="rId18" Type="http://schemas.openxmlformats.org/officeDocument/2006/relationships/tags" Target="../tags/tag101.xml" /><Relationship Id="rId19" Type="http://schemas.openxmlformats.org/officeDocument/2006/relationships/tags" Target="../tags/tag10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3.xml" /><Relationship Id="rId21" Type="http://schemas.openxmlformats.org/officeDocument/2006/relationships/tags" Target="../tags/tag104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pic>
        <p:nvPicPr>
          <p:cNvPr id="2097155" name="图片 5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654" name="日期占位符 2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3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4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标题占位符 8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391003"/>
            <a:ext cx="10515600" cy="530927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/>
          <a:p>
            <a:pPr marL="0" marR="0" lvl="0" fontAlgn="auto">
              <a:lnSpc>
                <a:spcPct val="11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9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838200" y="1052423"/>
            <a:ext cx="10515600" cy="51245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rgbClr val="A1D6E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5747" r:id="rId2"/>
    <p:sldLayoutId id="2147505748" r:id="rId3"/>
    <p:sldLayoutId id="2147505749" r:id="rId4"/>
    <p:sldLayoutId id="2147505750" r:id="rId5"/>
    <p:sldLayoutId id="2147505751" r:id="rId6"/>
    <p:sldLayoutId id="2147505752" r:id="rId7"/>
    <p:sldLayoutId id="2147505753" r:id="rId8"/>
    <p:sldLayoutId id="2147505754" r:id="rId9"/>
    <p:sldLayoutId id="2147505755" r:id="rId10"/>
    <p:sldLayoutId id="2147505756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0" normalizeH="0" baseline="0" smtClean="0">
          <a:solidFill>
            <a:schemeClr val="accent1"/>
          </a:solidFill>
          <a:latin typeface="+mj-ea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16" Type="http://schemas.openxmlformats.org/officeDocument/2006/relationships/tags" Target="../tags/tag122.xml" /><Relationship Id="rId17" Type="http://schemas.openxmlformats.org/officeDocument/2006/relationships/tags" Target="../tags/tag123.xml" /><Relationship Id="rId18" Type="http://schemas.openxmlformats.org/officeDocument/2006/relationships/tags" Target="../tags/tag124.xml" /><Relationship Id="rId19" Type="http://schemas.openxmlformats.org/officeDocument/2006/relationships/tags" Target="../tags/tag12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26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14" Type="http://schemas.openxmlformats.org/officeDocument/2006/relationships/tags" Target="../tags/tag143.xml" /><Relationship Id="rId15" Type="http://schemas.openxmlformats.org/officeDocument/2006/relationships/tags" Target="../tags/tag144.xml" /><Relationship Id="rId16" Type="http://schemas.openxmlformats.org/officeDocument/2006/relationships/tags" Target="../tags/tag145.xml" /><Relationship Id="rId17" Type="http://schemas.openxmlformats.org/officeDocument/2006/relationships/tags" Target="../tags/tag146.xml" /><Relationship Id="rId18" Type="http://schemas.openxmlformats.org/officeDocument/2006/relationships/tags" Target="../tags/tag147.xml" /><Relationship Id="rId19" Type="http://schemas.openxmlformats.org/officeDocument/2006/relationships/tags" Target="../tags/tag148.xml" /><Relationship Id="rId2" Type="http://schemas.openxmlformats.org/officeDocument/2006/relationships/tags" Target="../tags/tag131.xml" /><Relationship Id="rId20" Type="http://schemas.openxmlformats.org/officeDocument/2006/relationships/tags" Target="../tags/tag149.xml" /><Relationship Id="rId21" Type="http://schemas.openxmlformats.org/officeDocument/2006/relationships/tags" Target="../tags/tag150.xml" /><Relationship Id="rId22" Type="http://schemas.openxmlformats.org/officeDocument/2006/relationships/tags" Target="../tags/tag151.xml" /><Relationship Id="rId23" Type="http://schemas.openxmlformats.org/officeDocument/2006/relationships/tags" Target="../tags/tag152.xml" /><Relationship Id="rId24" Type="http://schemas.openxmlformats.org/officeDocument/2006/relationships/tags" Target="../tags/tag153.xml" /><Relationship Id="rId25" Type="http://schemas.openxmlformats.org/officeDocument/2006/relationships/tags" Target="../tags/tag154.xml" /><Relationship Id="rId26" Type="http://schemas.openxmlformats.org/officeDocument/2006/relationships/tags" Target="../tags/tag155.xml" /><Relationship Id="rId27" Type="http://schemas.openxmlformats.org/officeDocument/2006/relationships/tags" Target="../tags/tag156.xml" /><Relationship Id="rId28" Type="http://schemas.openxmlformats.org/officeDocument/2006/relationships/tags" Target="../tags/tag157.xml" /><Relationship Id="rId29" Type="http://schemas.openxmlformats.org/officeDocument/2006/relationships/tags" Target="../tags/tag158.xml" /><Relationship Id="rId3" Type="http://schemas.openxmlformats.org/officeDocument/2006/relationships/tags" Target="../tags/tag132.xml" /><Relationship Id="rId30" Type="http://schemas.openxmlformats.org/officeDocument/2006/relationships/tags" Target="../tags/tag159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8.xml" /><Relationship Id="rId11" Type="http://schemas.openxmlformats.org/officeDocument/2006/relationships/tags" Target="../tags/tag169.xml" /><Relationship Id="rId12" Type="http://schemas.openxmlformats.org/officeDocument/2006/relationships/tags" Target="../tags/tag170.xml" /><Relationship Id="rId13" Type="http://schemas.openxmlformats.org/officeDocument/2006/relationships/tags" Target="../tags/tag171.xml" /><Relationship Id="rId14" Type="http://schemas.openxmlformats.org/officeDocument/2006/relationships/tags" Target="../tags/tag172.xml" /><Relationship Id="rId15" Type="http://schemas.openxmlformats.org/officeDocument/2006/relationships/tags" Target="../tags/tag173.xml" /><Relationship Id="rId16" Type="http://schemas.openxmlformats.org/officeDocument/2006/relationships/tags" Target="../tags/tag174.xml" /><Relationship Id="rId17" Type="http://schemas.openxmlformats.org/officeDocument/2006/relationships/tags" Target="../tags/tag175.xml" /><Relationship Id="rId18" Type="http://schemas.openxmlformats.org/officeDocument/2006/relationships/tags" Target="../tags/tag176.xml" /><Relationship Id="rId19" Type="http://schemas.openxmlformats.org/officeDocument/2006/relationships/tags" Target="../tags/tag177.xml" /><Relationship Id="rId2" Type="http://schemas.openxmlformats.org/officeDocument/2006/relationships/tags" Target="../tags/tag160.xml" /><Relationship Id="rId20" Type="http://schemas.openxmlformats.org/officeDocument/2006/relationships/tags" Target="../tags/tag178.xml" /><Relationship Id="rId21" Type="http://schemas.openxmlformats.org/officeDocument/2006/relationships/tags" Target="../tags/tag179.xml" /><Relationship Id="rId22" Type="http://schemas.openxmlformats.org/officeDocument/2006/relationships/tags" Target="../tags/tag180.xml" /><Relationship Id="rId23" Type="http://schemas.openxmlformats.org/officeDocument/2006/relationships/tags" Target="../tags/tag181.xml" /><Relationship Id="rId24" Type="http://schemas.openxmlformats.org/officeDocument/2006/relationships/tags" Target="../tags/tag182.xml" /><Relationship Id="rId25" Type="http://schemas.openxmlformats.org/officeDocument/2006/relationships/tags" Target="../tags/tag183.xml" /><Relationship Id="rId26" Type="http://schemas.openxmlformats.org/officeDocument/2006/relationships/tags" Target="../tags/tag184.xml" /><Relationship Id="rId27" Type="http://schemas.openxmlformats.org/officeDocument/2006/relationships/tags" Target="../tags/tag185.xml" /><Relationship Id="rId28" Type="http://schemas.openxmlformats.org/officeDocument/2006/relationships/tags" Target="../tags/tag186.xml" /><Relationship Id="rId29" Type="http://schemas.openxmlformats.org/officeDocument/2006/relationships/tags" Target="../tags/tag187.xml" /><Relationship Id="rId3" Type="http://schemas.openxmlformats.org/officeDocument/2006/relationships/tags" Target="../tags/tag161.xml" /><Relationship Id="rId30" Type="http://schemas.openxmlformats.org/officeDocument/2006/relationships/tags" Target="../tags/tag188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Relationship Id="rId7" Type="http://schemas.openxmlformats.org/officeDocument/2006/relationships/tags" Target="../tags/tag165.xml" /><Relationship Id="rId8" Type="http://schemas.openxmlformats.org/officeDocument/2006/relationships/tags" Target="../tags/tag166.xml" /><Relationship Id="rId9" Type="http://schemas.openxmlformats.org/officeDocument/2006/relationships/tags" Target="../tags/tag16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7.xml" /><Relationship Id="rId11" Type="http://schemas.openxmlformats.org/officeDocument/2006/relationships/tags" Target="../tags/tag198.xml" /><Relationship Id="rId12" Type="http://schemas.openxmlformats.org/officeDocument/2006/relationships/tags" Target="../tags/tag199.xml" /><Relationship Id="rId13" Type="http://schemas.openxmlformats.org/officeDocument/2006/relationships/tags" Target="../tags/tag200.xml" /><Relationship Id="rId14" Type="http://schemas.openxmlformats.org/officeDocument/2006/relationships/tags" Target="../tags/tag201.xml" /><Relationship Id="rId15" Type="http://schemas.openxmlformats.org/officeDocument/2006/relationships/tags" Target="../tags/tag202.xml" /><Relationship Id="rId16" Type="http://schemas.openxmlformats.org/officeDocument/2006/relationships/tags" Target="../tags/tag203.xml" /><Relationship Id="rId17" Type="http://schemas.openxmlformats.org/officeDocument/2006/relationships/tags" Target="../tags/tag204.xml" /><Relationship Id="rId18" Type="http://schemas.openxmlformats.org/officeDocument/2006/relationships/tags" Target="../tags/tag205.xml" /><Relationship Id="rId19" Type="http://schemas.openxmlformats.org/officeDocument/2006/relationships/tags" Target="../tags/tag206.xml" /><Relationship Id="rId2" Type="http://schemas.openxmlformats.org/officeDocument/2006/relationships/tags" Target="../tags/tag189.xml" /><Relationship Id="rId20" Type="http://schemas.openxmlformats.org/officeDocument/2006/relationships/tags" Target="../tags/tag207.xml" /><Relationship Id="rId21" Type="http://schemas.openxmlformats.org/officeDocument/2006/relationships/tags" Target="../tags/tag208.xml" /><Relationship Id="rId22" Type="http://schemas.openxmlformats.org/officeDocument/2006/relationships/tags" Target="../tags/tag209.xml" /><Relationship Id="rId23" Type="http://schemas.openxmlformats.org/officeDocument/2006/relationships/tags" Target="../tags/tag210.xml" /><Relationship Id="rId24" Type="http://schemas.openxmlformats.org/officeDocument/2006/relationships/tags" Target="../tags/tag211.xml" /><Relationship Id="rId25" Type="http://schemas.openxmlformats.org/officeDocument/2006/relationships/tags" Target="../tags/tag212.xml" /><Relationship Id="rId26" Type="http://schemas.openxmlformats.org/officeDocument/2006/relationships/tags" Target="../tags/tag213.xml" /><Relationship Id="rId27" Type="http://schemas.openxmlformats.org/officeDocument/2006/relationships/tags" Target="../tags/tag214.xml" /><Relationship Id="rId28" Type="http://schemas.openxmlformats.org/officeDocument/2006/relationships/tags" Target="../tags/tag215.xml" /><Relationship Id="rId29" Type="http://schemas.openxmlformats.org/officeDocument/2006/relationships/tags" Target="../tags/tag216.xml" /><Relationship Id="rId3" Type="http://schemas.openxmlformats.org/officeDocument/2006/relationships/tags" Target="../tags/tag190.xml" /><Relationship Id="rId30" Type="http://schemas.openxmlformats.org/officeDocument/2006/relationships/tags" Target="../tags/tag217.xml" /><Relationship Id="rId4" Type="http://schemas.openxmlformats.org/officeDocument/2006/relationships/tags" Target="../tags/tag191.xml" /><Relationship Id="rId5" Type="http://schemas.openxmlformats.org/officeDocument/2006/relationships/tags" Target="../tags/tag192.xml" /><Relationship Id="rId6" Type="http://schemas.openxmlformats.org/officeDocument/2006/relationships/tags" Target="../tags/tag193.xml" /><Relationship Id="rId7" Type="http://schemas.openxmlformats.org/officeDocument/2006/relationships/tags" Target="../tags/tag194.xml" /><Relationship Id="rId8" Type="http://schemas.openxmlformats.org/officeDocument/2006/relationships/tags" Target="../tags/tag195.xml" /><Relationship Id="rId9" Type="http://schemas.openxmlformats.org/officeDocument/2006/relationships/tags" Target="../tags/tag19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8.xml" /><Relationship Id="rId3" Type="http://schemas.openxmlformats.org/officeDocument/2006/relationships/tags" Target="../tags/tag219.xml" /><Relationship Id="rId4" Type="http://schemas.openxmlformats.org/officeDocument/2006/relationships/tags" Target="../tags/tag220.xml" /><Relationship Id="rId5" Type="http://schemas.openxmlformats.org/officeDocument/2006/relationships/tags" Target="../tags/tag22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2.xml" /><Relationship Id="rId3" Type="http://schemas.openxmlformats.org/officeDocument/2006/relationships/tags" Target="../tags/tag223.xml" /><Relationship Id="rId4" Type="http://schemas.openxmlformats.org/officeDocument/2006/relationships/tags" Target="../tags/tag224.xml" /><Relationship Id="rId5" Type="http://schemas.openxmlformats.org/officeDocument/2006/relationships/tags" Target="../tags/tag225.xml" /><Relationship Id="rId6" Type="http://schemas.openxmlformats.org/officeDocument/2006/relationships/tags" Target="../tags/tag226.xml" /><Relationship Id="rId7" Type="http://schemas.openxmlformats.org/officeDocument/2006/relationships/tags" Target="../tags/tag227.xml" /><Relationship Id="rId8" Type="http://schemas.openxmlformats.org/officeDocument/2006/relationships/tags" Target="../tags/tag228.xml" /><Relationship Id="rId9" Type="http://schemas.openxmlformats.org/officeDocument/2006/relationships/tags" Target="../tags/tag22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8.xml" /><Relationship Id="rId11" Type="http://schemas.openxmlformats.org/officeDocument/2006/relationships/tags" Target="../tags/tag239.xml" /><Relationship Id="rId12" Type="http://schemas.openxmlformats.org/officeDocument/2006/relationships/tags" Target="../tags/tag240.xml" /><Relationship Id="rId13" Type="http://schemas.openxmlformats.org/officeDocument/2006/relationships/tags" Target="../tags/tag241.xml" /><Relationship Id="rId14" Type="http://schemas.openxmlformats.org/officeDocument/2006/relationships/tags" Target="../tags/tag242.xml" /><Relationship Id="rId15" Type="http://schemas.openxmlformats.org/officeDocument/2006/relationships/tags" Target="../tags/tag243.xml" /><Relationship Id="rId16" Type="http://schemas.openxmlformats.org/officeDocument/2006/relationships/tags" Target="../tags/tag244.xml" /><Relationship Id="rId17" Type="http://schemas.openxmlformats.org/officeDocument/2006/relationships/tags" Target="../tags/tag245.xml" /><Relationship Id="rId18" Type="http://schemas.openxmlformats.org/officeDocument/2006/relationships/tags" Target="../tags/tag246.xml" /><Relationship Id="rId19" Type="http://schemas.openxmlformats.org/officeDocument/2006/relationships/tags" Target="../tags/tag247.xml" /><Relationship Id="rId2" Type="http://schemas.openxmlformats.org/officeDocument/2006/relationships/tags" Target="../tags/tag230.xml" /><Relationship Id="rId20" Type="http://schemas.openxmlformats.org/officeDocument/2006/relationships/tags" Target="../tags/tag248.xml" /><Relationship Id="rId21" Type="http://schemas.openxmlformats.org/officeDocument/2006/relationships/tags" Target="../tags/tag249.xml" /><Relationship Id="rId3" Type="http://schemas.openxmlformats.org/officeDocument/2006/relationships/tags" Target="../tags/tag231.xml" /><Relationship Id="rId4" Type="http://schemas.openxmlformats.org/officeDocument/2006/relationships/tags" Target="../tags/tag232.xml" /><Relationship Id="rId5" Type="http://schemas.openxmlformats.org/officeDocument/2006/relationships/tags" Target="../tags/tag233.xml" /><Relationship Id="rId6" Type="http://schemas.openxmlformats.org/officeDocument/2006/relationships/tags" Target="../tags/tag234.xml" /><Relationship Id="rId7" Type="http://schemas.openxmlformats.org/officeDocument/2006/relationships/tags" Target="../tags/tag235.xml" /><Relationship Id="rId8" Type="http://schemas.openxmlformats.org/officeDocument/2006/relationships/tags" Target="../tags/tag236.xml" /><Relationship Id="rId9" Type="http://schemas.openxmlformats.org/officeDocument/2006/relationships/tags" Target="../tags/tag23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8.xml" /><Relationship Id="rId11" Type="http://schemas.openxmlformats.org/officeDocument/2006/relationships/tags" Target="../tags/tag259.xml" /><Relationship Id="rId12" Type="http://schemas.openxmlformats.org/officeDocument/2006/relationships/tags" Target="../tags/tag260.xml" /><Relationship Id="rId13" Type="http://schemas.openxmlformats.org/officeDocument/2006/relationships/tags" Target="../tags/tag261.xml" /><Relationship Id="rId14" Type="http://schemas.openxmlformats.org/officeDocument/2006/relationships/tags" Target="../tags/tag262.xml" /><Relationship Id="rId15" Type="http://schemas.openxmlformats.org/officeDocument/2006/relationships/tags" Target="../tags/tag263.xml" /><Relationship Id="rId2" Type="http://schemas.openxmlformats.org/officeDocument/2006/relationships/tags" Target="../tags/tag250.xml" /><Relationship Id="rId3" Type="http://schemas.openxmlformats.org/officeDocument/2006/relationships/tags" Target="../tags/tag251.xml" /><Relationship Id="rId4" Type="http://schemas.openxmlformats.org/officeDocument/2006/relationships/tags" Target="../tags/tag252.xml" /><Relationship Id="rId5" Type="http://schemas.openxmlformats.org/officeDocument/2006/relationships/tags" Target="../tags/tag253.xml" /><Relationship Id="rId6" Type="http://schemas.openxmlformats.org/officeDocument/2006/relationships/tags" Target="../tags/tag254.xml" /><Relationship Id="rId7" Type="http://schemas.openxmlformats.org/officeDocument/2006/relationships/tags" Target="../tags/tag255.xml" /><Relationship Id="rId8" Type="http://schemas.openxmlformats.org/officeDocument/2006/relationships/tags" Target="../tags/tag256.xml" /><Relationship Id="rId9" Type="http://schemas.openxmlformats.org/officeDocument/2006/relationships/tags" Target="../tags/tag25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64.xml" /><Relationship Id="rId3" Type="http://schemas.openxmlformats.org/officeDocument/2006/relationships/tags" Target="../tags/tag265.xml" /><Relationship Id="rId4" Type="http://schemas.openxmlformats.org/officeDocument/2006/relationships/tags" Target="../tags/tag266.xml" /><Relationship Id="rId5" Type="http://schemas.openxmlformats.org/officeDocument/2006/relationships/tags" Target="../tags/tag26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6.xml" /><Relationship Id="rId11" Type="http://schemas.openxmlformats.org/officeDocument/2006/relationships/tags" Target="../tags/tag277.xml" /><Relationship Id="rId12" Type="http://schemas.openxmlformats.org/officeDocument/2006/relationships/tags" Target="../tags/tag278.xml" /><Relationship Id="rId13" Type="http://schemas.openxmlformats.org/officeDocument/2006/relationships/tags" Target="../tags/tag279.xml" /><Relationship Id="rId2" Type="http://schemas.openxmlformats.org/officeDocument/2006/relationships/tags" Target="../tags/tag268.xml" /><Relationship Id="rId3" Type="http://schemas.openxmlformats.org/officeDocument/2006/relationships/tags" Target="../tags/tag269.xml" /><Relationship Id="rId4" Type="http://schemas.openxmlformats.org/officeDocument/2006/relationships/tags" Target="../tags/tag270.xml" /><Relationship Id="rId5" Type="http://schemas.openxmlformats.org/officeDocument/2006/relationships/tags" Target="../tags/tag271.xml" /><Relationship Id="rId6" Type="http://schemas.openxmlformats.org/officeDocument/2006/relationships/tags" Target="../tags/tag272.xml" /><Relationship Id="rId7" Type="http://schemas.openxmlformats.org/officeDocument/2006/relationships/tags" Target="../tags/tag273.xml" /><Relationship Id="rId8" Type="http://schemas.openxmlformats.org/officeDocument/2006/relationships/tags" Target="../tags/tag274.xml" /><Relationship Id="rId9" Type="http://schemas.openxmlformats.org/officeDocument/2006/relationships/tags" Target="../tags/tag27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8140111122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单击此处添加副标题内容</a:t>
            </a:r>
            <a:endParaRPr lang="zh-CN" altLang="en-US"/>
          </a:p>
        </p:txBody>
      </p:sp>
      <p:sp>
        <p:nvSpPr>
          <p:cNvPr id="1048652" name="标题 5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如何引导初中生正确处理恋爱问题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8" name="文本占位符 1"/>
          <p:cNvSpPr>
            <a:spLocks noGrp="1"/>
          </p:cNvSpPr>
          <p:nvPr>
            <p:ph type="body" idx="6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 O N T E N T S</a:t>
            </a:r>
            <a:endParaRPr lang="zh-CN" altLang="en-US"/>
          </a:p>
        </p:txBody>
      </p:sp>
      <p:sp>
        <p:nvSpPr>
          <p:cNvPr id="1048840" name="标题 2"/>
          <p:cNvSpPr>
            <a:spLocks noGrp="1"/>
          </p:cNvSpPr>
          <p:nvPr>
            <p:ph type="title" idx="5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2" name="矩形: 圆角 28"/>
          <p:cNvSpPr/>
          <p:nvPr>
            <p:custDataLst>
              <p:tags r:id="rId5"/>
            </p:custDataLst>
          </p:nvPr>
        </p:nvSpPr>
        <p:spPr>
          <a:xfrm>
            <a:off x="3818890" y="110299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44" name="序号"/>
          <p:cNvSpPr txBox="1"/>
          <p:nvPr>
            <p:custDataLst>
              <p:tags r:id="rId6"/>
            </p:custDataLst>
          </p:nvPr>
        </p:nvSpPr>
        <p:spPr>
          <a:xfrm>
            <a:off x="3892830" y="114841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6" name="标题"/>
          <p:cNvSpPr txBox="1"/>
          <p:nvPr>
            <p:custDataLst>
              <p:tags r:id="rId7"/>
            </p:custDataLst>
          </p:nvPr>
        </p:nvSpPr>
        <p:spPr>
          <a:xfrm>
            <a:off x="4750004" y="121389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了解初中生恋爱问题的现状</a:t>
            </a:r>
            <a:endParaRPr lang="zh-CN" altLang="en-US" sz="20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8" name="矩形: 圆角 28"/>
          <p:cNvSpPr/>
          <p:nvPr>
            <p:custDataLst>
              <p:tags r:id="rId8"/>
            </p:custDataLst>
          </p:nvPr>
        </p:nvSpPr>
        <p:spPr>
          <a:xfrm>
            <a:off x="3818890" y="213296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50" name="序号"/>
          <p:cNvSpPr txBox="1"/>
          <p:nvPr>
            <p:custDataLst>
              <p:tags r:id="rId9"/>
            </p:custDataLst>
          </p:nvPr>
        </p:nvSpPr>
        <p:spPr>
          <a:xfrm>
            <a:off x="3892830" y="217838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2" name="标题"/>
          <p:cNvSpPr txBox="1"/>
          <p:nvPr>
            <p:custDataLst>
              <p:tags r:id="rId10"/>
            </p:custDataLst>
          </p:nvPr>
        </p:nvSpPr>
        <p:spPr>
          <a:xfrm>
            <a:off x="4750004" y="224386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引导初中生树立正确的恋爱观</a:t>
            </a:r>
            <a:endParaRPr lang="zh-CN" altLang="en-US" sz="20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4" name="矩形: 圆角 28"/>
          <p:cNvSpPr/>
          <p:nvPr>
            <p:custDataLst>
              <p:tags r:id="rId11"/>
            </p:custDataLst>
          </p:nvPr>
        </p:nvSpPr>
        <p:spPr>
          <a:xfrm>
            <a:off x="3818890" y="316293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12"/>
            </p:custDataLst>
          </p:nvPr>
        </p:nvSpPr>
        <p:spPr>
          <a:xfrm>
            <a:off x="3892830" y="320835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8" name="标题"/>
          <p:cNvSpPr txBox="1"/>
          <p:nvPr>
            <p:custDataLst>
              <p:tags r:id="rId13"/>
            </p:custDataLst>
          </p:nvPr>
        </p:nvSpPr>
        <p:spPr>
          <a:xfrm>
            <a:off x="4750004" y="327383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加强家庭教育和学校引导</a:t>
            </a:r>
            <a:endParaRPr lang="zh-CN" altLang="en-US" sz="20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0" name="矩形: 圆角 28"/>
          <p:cNvSpPr/>
          <p:nvPr>
            <p:custDataLst>
              <p:tags r:id="rId14"/>
            </p:custDataLst>
          </p:nvPr>
        </p:nvSpPr>
        <p:spPr>
          <a:xfrm>
            <a:off x="3818890" y="419290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62" name="序号"/>
          <p:cNvSpPr txBox="1"/>
          <p:nvPr>
            <p:custDataLst>
              <p:tags r:id="rId15"/>
            </p:custDataLst>
          </p:nvPr>
        </p:nvSpPr>
        <p:spPr>
          <a:xfrm>
            <a:off x="3892830" y="423832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4" name="标题"/>
          <p:cNvSpPr txBox="1"/>
          <p:nvPr>
            <p:custDataLst>
              <p:tags r:id="rId16"/>
            </p:custDataLst>
          </p:nvPr>
        </p:nvSpPr>
        <p:spPr>
          <a:xfrm>
            <a:off x="4750004" y="430380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关注初中生的心理和情感需求</a:t>
            </a:r>
            <a:endParaRPr lang="zh-CN" altLang="en-US" sz="20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6" name="矩形: 圆角 28"/>
          <p:cNvSpPr/>
          <p:nvPr>
            <p:custDataLst>
              <p:tags r:id="rId17"/>
            </p:custDataLst>
          </p:nvPr>
        </p:nvSpPr>
        <p:spPr>
          <a:xfrm>
            <a:off x="3818890" y="522287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18"/>
            </p:custDataLst>
          </p:nvPr>
        </p:nvSpPr>
        <p:spPr>
          <a:xfrm>
            <a:off x="3892830" y="526829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0" name="标题"/>
          <p:cNvSpPr txBox="1"/>
          <p:nvPr>
            <p:custDataLst>
              <p:tags r:id="rId19"/>
            </p:custDataLst>
          </p:nvPr>
        </p:nvSpPr>
        <p:spPr>
          <a:xfrm>
            <a:off x="4750004" y="533377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引导初中生正确处理恋爱问题的方法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0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了解初中生恋爱问题的现状</a:t>
            </a:r>
            <a:endParaRPr lang="zh-CN" altLang="en-US"/>
          </a:p>
        </p:txBody>
      </p:sp>
      <p:sp>
        <p:nvSpPr>
          <p:cNvPr id="1048922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XX</a:t>
            </a:r>
            <a:endParaRPr lang="zh-CN" altLang="en-US"/>
          </a:p>
        </p:txBody>
      </p:sp>
      <p:sp>
        <p:nvSpPr>
          <p:cNvPr id="1048924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1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66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初中生恋爱现象的普遍性</a:t>
            </a:r>
            <a:endParaRPr lang="zh-CN" altLang="en-US"/>
          </a:p>
        </p:txBody>
      </p:sp>
      <p:sp>
        <p:nvSpPr>
          <p:cNvPr id="1048968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70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72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74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76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78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80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82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84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86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88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90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92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94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96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8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00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02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04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初中生恋爱现象普遍存在，且呈现上升趋势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6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初中生恋爱影响复杂，包括学习成绩、人际关系、心理健康等方面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8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初中生恋爱行为多样，包括牵手、拥抱、亲吻等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0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初中生恋爱原因多样，包括生理、心理、社会等多方面因素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44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初中生恋爱问题的复杂性</a:t>
            </a:r>
            <a:endParaRPr lang="zh-CN" altLang="en-US"/>
          </a:p>
        </p:txBody>
      </p:sp>
      <p:sp>
        <p:nvSpPr>
          <p:cNvPr id="1049046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48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50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52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54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56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58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60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62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64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66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68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70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72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74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6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8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0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2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初中生身心发展不成熟，容易产生误解和矛盾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4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初中生恋爱问题需要家长、学校和社会的共同关注和引导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6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初中生恋爱问题可能引发家庭和学校的关注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8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恋爱问题可能影响初中生的学业和成长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2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正确处理恋爱问题的必要性</a:t>
            </a:r>
            <a:endParaRPr lang="zh-CN" altLang="en-US"/>
          </a:p>
        </p:txBody>
      </p:sp>
      <p:sp>
        <p:nvSpPr>
          <p:cNvPr id="1049124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26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28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30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32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7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34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36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38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9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40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1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63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42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44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46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5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48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7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50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9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52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4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6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8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0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初中生正处于青春期，生理和心理都在发生变化，需要正确的引导和教育。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2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3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家长和教师应该关注初中生的恋爱问题，及时给予指导和帮助，帮助他们正确处理恋爱问题。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4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正确处理恋爱问题可以帮助初中生建立正确的价值观和人生观，避免受到不良影响。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6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恋爱问题可能会影响初中生的学习和生活，甚至可能导致严重的后果，如早恋、失恋等。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00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引导初中生树立正确的恋爱观</a:t>
            </a:r>
            <a:endParaRPr lang="zh-CN" altLang="en-US"/>
          </a:p>
        </p:txBody>
      </p:sp>
      <p:sp>
        <p:nvSpPr>
          <p:cNvPr id="1049202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XX</a:t>
            </a:r>
            <a:endParaRPr lang="zh-CN" altLang="en-US"/>
          </a:p>
        </p:txBody>
      </p:sp>
      <p:sp>
        <p:nvSpPr>
          <p:cNvPr id="1049204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2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46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强调学业和成长的重要性</a:t>
            </a:r>
            <a:endParaRPr lang="zh-CN" altLang="en-US"/>
          </a:p>
        </p:txBody>
      </p:sp>
      <p:sp>
        <p:nvSpPr>
          <p:cNvPr id="1049248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50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52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54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56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恋爱可能会影响学业，导致成绩下滑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58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初中生正处于学习阶段，应以学业为主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60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初中生需要认识到成长的重要性，不断提升自己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62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引导初中生树立正确的恋爱观，避免过早陷入恋爱漩涡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培养健康的亲密关系观念</a:t>
            </a:r>
            <a:endParaRPr lang="zh-CN" altLang="en-US"/>
          </a:p>
        </p:txBody>
      </p:sp>
      <p:sp>
        <p:nvSpPr>
          <p:cNvPr id="104929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2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4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2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初中生恋爱问题的现状和影响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1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如何引导初中生树立正确的恋爱观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1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2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4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0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2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家长、学校和社会在引导初中生树立正确的恋爱观中的角色和责任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3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健康的亲密关系观念的重要性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70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树立责任意识和道德观念</a:t>
            </a:r>
            <a:endParaRPr lang="zh-CN" altLang="en-US"/>
          </a:p>
        </p:txBody>
      </p:sp>
      <p:sp>
        <p:nvSpPr>
          <p:cNvPr id="1049372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4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6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8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0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如何引导初中生正确处理恋爱问题，避免不良影响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82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4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6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道德观念的内涵和树立途径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8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0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2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责任意识的重要性和培养方法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94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8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初中生恋爱问题的现状和影响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32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加强家庭教育和学校引导</a:t>
            </a:r>
            <a:endParaRPr lang="zh-CN" altLang="en-US"/>
          </a:p>
        </p:txBody>
      </p:sp>
      <p:sp>
        <p:nvSpPr>
          <p:cNvPr id="1049434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XX</a:t>
            </a:r>
            <a:endParaRPr lang="zh-CN" altLang="en-US"/>
          </a:p>
        </p:txBody>
      </p:sp>
      <p:sp>
        <p:nvSpPr>
          <p:cNvPr id="1049436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3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78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家长在恋爱问题上的态度和沟通</a:t>
            </a:r>
            <a:endParaRPr lang="zh-CN" altLang="en-US"/>
          </a:p>
        </p:txBody>
      </p:sp>
      <p:sp>
        <p:nvSpPr>
          <p:cNvPr id="1049480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8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家长应保持开放、理解和尊重的态度，避免过度干涉和指责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4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86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8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家长应与孩子建立良好的沟通渠道，倾听孩子的想法和感受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0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9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9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家长应引导孩子正确认识恋爱，避免过早陷入恋爱漩涡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6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9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0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家长应帮助孩子建立正确的价值观和人生观，引导孩子做出正确的恋爱选择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2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https://d.book118.com/288140111122006032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 您的观看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52.5&quot;,&quot;top&quot;:&quot;72.25&quot;,&quot;width&quot;:&quot;514.2&quot;,&quot;height&quot;:&quot;263.3&quot;}"/>
  <p:tag name="KSO_WM_SLIDE_ID" val="custom2023030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i*1_1_2"/>
  <p:tag name="KSO_WM_UNIT_INDEX" val="1_1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i*1_2_2"/>
  <p:tag name="KSO_WM_UNIT_INDEX" val="1_2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i*1_3_2"/>
  <p:tag name="KSO_WM_UNIT_INDEX" val="1_3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i*1_4_2"/>
  <p:tag name="KSO_WM_UNIT_INDEX" val="1_4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5_1"/>
  <p:tag name="KSO_WM_UNIT_INDEX" val="1_5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i*1_5_2"/>
  <p:tag name="KSO_WM_UNIT_INDEX" val="1_5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0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30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221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267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8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">
      <a:dk1>
        <a:srgbClr val="000000"/>
      </a:dk1>
      <a:lt1>
        <a:srgbClr val="FFFFFF"/>
      </a:lt1>
      <a:dk2>
        <a:srgbClr val="2A5043"/>
      </a:dk2>
      <a:lt2>
        <a:srgbClr val="F2F8F6"/>
      </a:lt2>
      <a:accent1>
        <a:srgbClr val="549A54"/>
      </a:accent1>
      <a:accent2>
        <a:srgbClr val="4E9574"/>
      </a:accent2>
      <a:accent3>
        <a:srgbClr val="499094"/>
      </a:accent3>
      <a:accent4>
        <a:srgbClr val="66958F"/>
      </a:accent4>
      <a:accent5>
        <a:srgbClr val="A7A666"/>
      </a:accent5>
      <a:accent6>
        <a:srgbClr val="E7B63D"/>
      </a:accent6>
      <a:hlink>
        <a:srgbClr val="FFC000"/>
      </a:hlink>
      <a:folHlink>
        <a:srgbClr val="0EE29F"/>
      </a:folHlink>
    </a:clrScheme>
    <a:fontScheme name="自定义 30">
      <a:majorFont>
        <a:latin typeface="站酷文艺体"/>
        <a:ea typeface="站酷文艺体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rgbClr val="A1D6E7"/>
        </a:solidFill>
        <a:ln>
          <a:noFill/>
        </a:ln>
      </a:spPr>
      <a:bodyPr anchor="ctr" rtlCol="0"/>
      <a:lstStyle>
        <a:defPPr algn="ctr">
          <a:defRPr dirty="0">
            <a:solidFill>
              <a:schemeClr val="bg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2">
      <vt:lpstr>Arial</vt:lpstr>
      <vt:lpstr>Calibri</vt:lpstr>
      <vt:lpstr>站酷文艺体</vt:lpstr>
      <vt:lpstr>MiSans Normal</vt:lpstr>
      <vt:lpstr>Wingdings</vt:lpstr>
      <vt:lpstr>Calibri Light</vt:lpstr>
      <vt:lpstr>微软雅黑</vt:lpstr>
      <vt:lpstr>宋体</vt:lpstr>
      <vt:lpstr>Office Theme</vt:lpstr>
      <vt:lpstr>如何引导初中生正确处理恋爱问题</vt:lpstr>
      <vt:lpstr>目录</vt:lpstr>
      <vt:lpstr>了解初中生恋爱问题的现状</vt:lpstr>
      <vt:lpstr>初中生恋爱现象的普遍性</vt:lpstr>
      <vt:lpstr>初中生恋爱问题的复杂性</vt:lpstr>
      <vt:lpstr>正确处理恋爱问题的必要性</vt:lpstr>
      <vt:lpstr>引导初中生树立正确的恋爱观</vt:lpstr>
      <vt:lpstr>强调学业和成长的重要性</vt:lpstr>
      <vt:lpstr>培养健康的亲密关系观念</vt:lpstr>
      <vt:lpstr>树立责任意识和道德观念</vt:lpstr>
      <vt:lpstr>加强家庭教育和学校引导</vt:lpstr>
      <vt:lpstr>家长在恋爱问题上的态度和沟通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2024-09-10T10:24:21.179</cp:lastPrinted>
  <dcterms:created xsi:type="dcterms:W3CDTF">2024-09-10T02:24:21Z</dcterms:created>
  <dcterms:modified xsi:type="dcterms:W3CDTF">2024-09-10T02:24:23Z</dcterms:modified>
</cp:coreProperties>
</file>