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C3D427-0CB0-4C8E-AB13-84DF1C5EA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A8EA3A-52D7-49A1-B985-1002E8B5B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AD0726-8725-4C0D-8988-006FD11FA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29DC60-5986-4295-9EED-4D610D3AC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96561F-82A4-4672-B6E6-1CA539D81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05445F-2E3A-4CB6-B27A-AEAFFC592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10E4A1-AEE3-40D5-9DD1-32D4A78EE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965202-FE52-4171-AA68-1F1A79119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7A944A-5FDE-459C-AD02-F0136AADC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7ACDB-5404-45CA-8B49-8EDDAC123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6C1E24-25A2-4EAE-91BB-30DA32013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14011703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服务意识培训\n## 1.服务意识的定义与重要性\n### 1.1什么是服务意识及其在企业中的作用\n### 1.2服务意识对个人职业发展的影响\n### 1.3服务意识的提升对企业竞争力的贡献\n## 2.服务意识的形成与培养\n### 2.1服务意识的起源及其发展历程\n### 2.2企业如何培养员工的服务意识\n### 2.3个人如何培养自己的服务意识\n## 3.服务意识在客户服务中的应用\n### 3.1客户服务中的服务意识体现\n### 3.2如何提高客户服务质量与客户满意度\n### 3.3服务意识在客户服务中的实际案例分析\n## 4.服务意识在其他行业中的应用\n### 4.1服务意识在餐饮、酒店等服务业的应用\n### 4.2服务意识在教育、医疗等行业的应用\n### 4.3服务意识在互联网、科技等行业的应用\n## 5.服务意识的持续改进与提升\n### 5.1服务意识面临的挑战与问题\n### 5.2如何持续改进与提升服务意识\n### 5.3未来服务意识的发展趋势与展望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服务意识培训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600"/>
              <a:t>服务意识的定义与重要性</a:t>
            </a:r>
            <a:endParaRPr/>
          </a:p>
        </p:txBody>
      </p:sp>
      <p:sp>
        <p:nvSpPr>
          <p:cNvPr id="12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服务意识是指员工对客户需求的关注和满足</a:t>
                </a:r>
                <a:endParaRPr/>
              </a:p>
            </p:txBody>
          </p:sp>
          <p:sp>
            <p:nvSpPr>
              <p:cNvPr id="17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了解客户需求，提供个性化服务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及时解决客户问题，提高客户满意度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关注客户反馈，持续改进服务质量</a:t>
                </a:r>
                <a:endParaRPr/>
              </a:p>
            </p:txBody>
          </p:sp>
          <p:sp>
            <p:nvSpPr>
              <p:cNvPr id="17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服务意识在企业中的作用</a:t>
                </a:r>
                <a:endParaRPr/>
              </a:p>
            </p:txBody>
          </p:sp>
          <p:sp>
            <p:nvSpPr>
              <p:cNvPr id="17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提升企业形象，增强品牌影响力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提高客户忠诚度，增加客户粘性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优化企业运营，降低客户投诉率</a:t>
                </a:r>
                <a:endParaRPr/>
              </a:p>
            </p:txBody>
          </p:sp>
          <p:sp>
            <p:nvSpPr>
              <p:cNvPr id="18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什么是服务意识及其在企业中的作用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服务意识对个人职业发展的影响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服务意识有助于提高个人职业素养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培养良好的沟通能力和团队协作精神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提高解决问题和应对突发状况的能力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增强自我学习和持续改进的动力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服务意识对个人职业发展的促进作用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提高个人在行业内的竞争力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拓展个人职业发展的空间和机会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增加个人职业成就感和幸福感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服务意识的提升有助于提高企业服务质量</a:t>
                </a:r>
                <a:endParaRPr/>
              </a:p>
            </p:txBody>
          </p:sp>
          <p:sp>
            <p:nvSpPr>
              <p:cNvPr id="20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提高客户满意度，增强客户忠诚度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降低客户投诉率，优化企业运营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提高企业形象，增强品牌影响力</a:t>
                </a:r>
                <a:endParaRPr/>
              </a:p>
            </p:txBody>
          </p:sp>
          <p:sp>
            <p:nvSpPr>
              <p:cNvPr id="20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服务意识的提升对企业竞争力的贡献</a:t>
                </a:r>
                <a:endParaRPr/>
              </a:p>
            </p:txBody>
          </p:sp>
          <p:sp>
            <p:nvSpPr>
              <p:cNvPr id="21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提高企业在市场中的竞争优势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增强企业创新能力和发展潜力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提高企业可持续发展和盈利能力</a:t>
                </a:r>
                <a:endParaRPr/>
              </a:p>
            </p:txBody>
          </p:sp>
          <p:sp>
            <p:nvSpPr>
              <p:cNvPr id="21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服务意识的提升对企业竞争力的贡献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服务意识的形成与培养</a:t>
            </a:r>
            <a:endParaRPr/>
          </a:p>
        </p:txBody>
      </p:sp>
      <p:sp>
        <p:nvSpPr>
          <p:cNvPr id="21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服务意识的起源及其发展历程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服务意识的起源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服务业的兴起和发展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企业对客户需求的关注和满足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社会文明和道德水平的提升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服务意识的发展历程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从无意识到有意识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从被动服务到主动服务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从一般服务到优质服务</a:t>
                </a:r>
                <a:endParaRPr/>
              </a:p>
            </p:txBody>
          </p:sp>
          <p:pic>
            <p:nvPicPr>
              <p:cNvPr id="2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企业如何培养员工的服务意识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35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企业文化建设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树立服务意识为核心价值观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传播服务意识，形成企业文化氛围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激励员工，提高服务意识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培训与教育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定期进行服务意识培训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结合实际工作，进行案例分析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鼓励员工自我学习和成长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激励机制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建立服务意识评价标准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对服务意识强的员工给予奖励和表彰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提供职业发展机会和空间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52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53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54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自我认知</a:t>
                </a:r>
                <a:endParaRPr/>
              </a:p>
            </p:txBody>
          </p:sp>
          <p:sp>
            <p:nvSpPr>
              <p:cNvPr id="25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认识到服务意识的重要性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了解自己在服务意识方面的不足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设定服务意识提升的目标和计划</a:t>
                </a:r>
                <a:endParaRPr/>
              </a:p>
            </p:txBody>
          </p:sp>
        </p:grpSp>
        <p:grpSp>
          <p:nvGrpSpPr>
            <p:cNvPr id="257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58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学习与实践</a:t>
                </a:r>
                <a:endParaRPr/>
              </a:p>
            </p:txBody>
          </p:sp>
          <p:sp>
            <p:nvSpPr>
              <p:cNvPr id="26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学习服务意识的知识和技巧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在实际工作中践行服务意识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反思自己的服务行为，持续改进</a:t>
                </a:r>
                <a:endParaRPr/>
              </a:p>
            </p:txBody>
          </p:sp>
        </p:grpSp>
        <p:grpSp>
          <p:nvGrpSpPr>
            <p:cNvPr id="261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62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交流与分享</a:t>
                </a:r>
                <a:endParaRPr/>
              </a:p>
            </p:txBody>
          </p:sp>
          <p:sp>
            <p:nvSpPr>
              <p:cNvPr id="264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与同事和朋友交流服务意识心得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参加服务意识培训和活动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分享自己的服务意识提升经验</a:t>
                </a:r>
                <a:endParaRPr/>
              </a:p>
            </p:txBody>
          </p: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个人如何培养自己的服务意识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服务意识在客户服务中的应用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了解客户需求，提供个性化服务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倾听客户问题，了解客户实际需求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针对客户需求，提供合适的解决方案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关注客户反馈，持续改进服务质量</a:t>
                </a:r>
                <a:endParaRPr/>
              </a:p>
            </p:txBody>
          </p:sp>
          <p:sp>
            <p:nvSpPr>
              <p:cNvPr id="1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及时解决客户问题，提高客户满意度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对客户问题及时回应和处理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提高问题解决能力和效率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保持积极的态度，让客户感受到关爱</a:t>
                </a:r>
                <a:endParaRPr/>
              </a:p>
            </p:txBody>
          </p:sp>
          <p:sp>
            <p:nvSpPr>
              <p:cNvPr id="2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关注客户反馈，持续改进服务质量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收集客户意见和建议，进行分析改进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定期对客户满意度进行调查和评估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不断优化服务流程和质量标准</a:t>
                </a:r>
                <a:endParaRPr/>
              </a:p>
            </p:txBody>
          </p:sp>
          <p:sp>
            <p:nvSpPr>
              <p:cNvPr id="2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客户服务中的服务意识体现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https://d.book118.com/288140117030006041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服务意识培训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2024-09-19T21:43:36.130</cp:lastPrinted>
  <dcterms:created xsi:type="dcterms:W3CDTF">2024-09-19T13:43:36Z</dcterms:created>
  <dcterms:modified xsi:type="dcterms:W3CDTF">2024-09-19T13:43:37Z</dcterms:modified>
</cp:coreProperties>
</file>