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B50E3-749E-4B05-A368-1E552EC3E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FD6C8-C658-4FDE-BE74-F76FC418C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D232A-527F-4A38-B08D-085C095E9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70EA7-15FC-4B3D-84D5-83D8D8A31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DE49EA-03FA-41B2-A750-F05107943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968317-0404-4A5E-BC63-0CB533A3C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84760E-5EA0-4882-8A8D-C6A9C3F5A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A9FB4-383E-4E63-88FA-5FA054DC4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920F4B-2EB7-4569-A676-0BD57F867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6F17D-8B37-491B-81F8-C7823A46A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BA4A9-9DBC-4FD2-A35C-8EF2A0D53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41045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肾病综合征教学查房PPT课件模版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肾病综合征概述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肾病综合征的治疗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肾病综合征的护理与康复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互动环节与答疑解惑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肾病综合征是由于肾小球滤过膜对血浆蛋白通透性增高，大量血浆蛋白自尿中丢失，并引起一系列病理生理改变的一个临床综合征。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原发性、继发性、先天性。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71" r="129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多种病因，包括遗传、免疫、感染、药物等。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涉及炎症反应、免疫异常、细胞因子等多个方面。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7" b="27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大量蛋白尿、低白蛋白血症、高脂血症、明显水肿。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尿蛋白大于3.5g/d，血浆白蛋白低于30g/L，水肿，高脂血症。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肾病综合征的治疗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糖皮质激素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免疫抑制剂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细胞毒药物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与糖皮质激素联合使用，可减少糖皮质激素的用量和副作用。常用的免疫抑制剂包括环磷酰胺、环孢素A、霉酚酸酯等。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用于治疗激素抵抗型肾病综合征，常用的细胞毒药物包括环孢素A、霉酚酸酯等。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用于诱导缓解和维持治疗，常用药物有泼尼松和甲泼尼龙。糖皮质激素可抑制炎症反应，减轻尿蛋白症状，促进肾功能恢复。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生活方式改变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低盐、低脂、优质低蛋白饮食，控制水、钠摄入量，减轻肾脏负担。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适当运动，保持健康的生活方式，避免过度劳累和精神压力。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根据中医辨证施治的原则，采用中药汤剂、针灸等治疗方法，缓解症状，改善病情。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肾病综合征患者易发生感染，应加强预防措施，如保持室内空气流通、避免接触感染源等。一旦发生感染，应及时就医并使用抗生素治疗。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肾病综合征患者易形成血栓，应定期监测凝血功能，使用抗凝药物进行预防。如发现血栓形成，应及时进行溶栓或手术治疗。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肾病综合征的护理与康复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https://d.book118.com/288141045031006025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2024-09-01T18:16:22.409</cp:lastPrinted>
  <dcterms:created xsi:type="dcterms:W3CDTF">2024-09-01T10:16:22Z</dcterms:created>
  <dcterms:modified xsi:type="dcterms:W3CDTF">2024-09-01T10:16:24Z</dcterms:modified>
</cp:coreProperties>
</file>