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0848D-7A8B-4EEB-A1E7-489AC6FAB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9C032-94C7-4777-A2DD-0993AC3E9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A6C82-1B6C-45A4-A9F8-721044B98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052602-5E23-49B2-AA85-9329B8DD1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74FF39-B488-40D0-8841-B118172B6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5CE581-788C-4FA3-80BA-BF7E3A461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EF1280-168D-4985-B97B-830E54E03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4DC766-9C16-4E56-B89A-B5AC9F11D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1063EB-76EC-4046-8AD3-ABDAC20B9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401B1-20BF-4D3E-8554-F91DEFE96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190BE-2F85-4ACD-BA08-5E90F846D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4210701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子宫肌瘤糖尿病查房PPT课件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子宫肌瘤与糖尿病的关系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子宫肌瘤合并糖尿病的治疗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子宫肌瘤合并糖尿病的预防与护理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子宫肌瘤概述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子宫肌瘤是一种常见的妇科肿瘤，通常由平滑肌和结缔组织组成，可分为多种类型。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子宫肌瘤是女性生殖系统最常见的良性肿瘤之一，通常在子宫肌层内生长，可单发或多发。根据肌瘤的位置、大小、数目和组织学特点，可分为多种类型，如浆膜下肌瘤、肌壁间肌瘤、黏膜下肌瘤等。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373" r="1137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子宫肌瘤的确切病因尚未完全明确，可能与女性激素、遗传、环境等因素有关。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表明，子宫肌瘤的生长和发生与女性激素水平密切相关，尤其是雌激素和孕激素。此外，遗传因素、环境因素也可能对子宫肌瘤的发生发展起到一定作用。病理学上，子宫肌瘤可表现为平滑肌细胞增生、排列紊乱、结缔组织基质增加等特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子宫肌瘤的症状因个体差异而异，常见的症状包括月经改变、腹部肿块、压迫症状等。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肌瘤的症状取决于肌瘤的大小、位置和数目等因素。常见的症状包括月经改变（如月经量增多、经期延长等）、腹部肿块、压迫症状（如尿频、尿急等）以及不孕等。诊断子宫肌瘤通常需要通过妇科检查、超声检查、MRI等影像学检查以及病理学检查等方法进行确诊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糖尿病是一种常见的慢性代谢性疾病，由于胰岛素分泌不足或作用缺陷导致血糖升高。根据病因和临床表现，糖尿病可分为1型糖尿病、2型糖尿病、妊娠期糖尿病等类型。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是一种以高血糖为特征的代谢性疾病，由于胰岛素分泌不足或作用缺陷，导致体内糖、脂肪、蛋白质代谢紊乱。长期高血糖可导致多种器官损害，如眼、肾、神经、心血管等。根据病因和临床表现，糖尿病可分为1型糖尿病、2型糖尿病、妊娠期糖尿病等类型，其中2型糖尿病最为常见，占全球糖尿病患者的90%以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总结词：糖尿病的病因较为复杂，主要包括遗传因素、环境因素和自身免疫等。病理上，糖尿病可导致胰岛素分泌不足或作用缺陷，进而引发一系列代谢紊乱。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糖尿病的病因多种多样，主要包括遗传因素、环境因素和自身免疫等。遗传因素是指糖尿病具有家族聚集性，一级亲属患有糖尿病，个体患病风险较高。环境因素包括不良的生活习惯、缺乏运动、肥胖、长期精神压力等，这些因素可导致胰岛素分泌不足或作用缺陷，引发血糖升高。此外，自身免疫异常也可能导致胰岛素分泌减少或作用受损。在病理上，糖尿病可导致胰岛素分泌不足或作用缺陷，进而引发一系列代谢紊乱，如糖、脂肪、蛋白质代谢异常等。这些代谢紊乱可导致组织器官损害，引发各种并发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总结词：糖尿病的临床表现多样，主要包括多饮、多尿、多食、消瘦等“三多一少”症状，以及疲乏无力、肥胖等非特异性症状。诊断糖尿病主要依据血糖水平检测。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糖尿病的临床表现多种多样，主要包括“三多一少”症状，即多饮、多尿、多食、消瘦。这些症状是由于体内糖代谢异常引发的渗透性利尿所致。此外，患者还可能出现疲乏无力、肥胖等症状。在临床实践中，医生会根据患者的症状、体征和相关检查结果进行综合评估，以明确诊断。诊断糖尿病的主要依据是血糖水平检测，包括空腹血糖和餐后2小时血糖检测。根据血糖水平和其他相关检查结果，医生可以对糖尿病进行分型和病情评估，制定相应的治疗方案。同时，对于糖尿病患者，定期进行并发症筛查和评估也是非常重要的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子宫肌瘤与糖尿病的关系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https://d.book118.com/288142107012006023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2024-08-29T11:08:44.041</cp:lastPrinted>
  <dcterms:created xsi:type="dcterms:W3CDTF">2024-08-29T03:08:44Z</dcterms:created>
  <dcterms:modified xsi:type="dcterms:W3CDTF">2024-08-29T03:08:46Z</dcterms:modified>
</cp:coreProperties>
</file>