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98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EC1E8-B9EA-4A64-A44F-804825208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E1040-DEF3-42C0-A145-4E2CCA96A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60D7D-638F-4B7C-8766-B13144A0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94368-3599-4A08-8799-9114412BB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0C8F1F-A68A-458F-AEEF-116E5D44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A673A4-5BC5-40B4-BEB0-C2BAF7EE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8FB4D-7731-4577-99AA-587E6EFEB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DB8F9-9AF4-4DA1-8653-CBF1E977B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6E4FA-C986-4422-9C91-1361E2345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3025F-60E8-4C56-8FE8-9F1939A08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3CBDF-FCFB-4840-95F7-11784FC67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973" r:id="rId2"/>
    <p:sldLayoutId id="2147497974" r:id="rId3"/>
    <p:sldLayoutId id="2147497975" r:id="rId4"/>
    <p:sldLayoutId id="2147497976" r:id="rId5"/>
    <p:sldLayoutId id="2147497977" r:id="rId6"/>
    <p:sldLayoutId id="2147497978" r:id="rId7"/>
    <p:sldLayoutId id="2147497979" r:id="rId8"/>
    <p:sldLayoutId id="2147497980" r:id="rId9"/>
    <p:sldLayoutId id="2147497981" r:id="rId10"/>
    <p:sldLayoutId id="214749798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4211506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数学教育的方法与策略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单击此处添加目录标题内容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数学教育的重要性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数学教育的方法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数学教育的策略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数学教育的挑战与应对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6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8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数学教育的未来发展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96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数学教育的重要性</a:t>
            </a:r>
            <a:endParaRPr lang="zh-CN" altLang="en-US"/>
          </a:p>
        </p:txBody>
      </p:sp>
      <p:sp>
        <p:nvSpPr>
          <p:cNvPr id="104894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数学在教育中的地位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数学在科学、工程和技术领域中具有广泛应用，是职业发展的关键。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数学是基础学科，对于培养学生的逻辑思维和问题解决能力至关重要。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数学成绩的好坏对于学生未来的学术和职业发展具有重要影响。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数学教育对于培养学生的创新能力和批判性思维具有积极作用。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数学教育的目标</a:t>
            </a:r>
            <a:endParaRPr lang="zh-CN" altLang="en-US"/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提高学生的数学素养和综合素质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培养学生的数学思维能力和解决问题的能力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帮助学生掌握数学知识和技能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培养学生的创新意识和实践能力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数学教育对思维能力的影响</a:t>
            </a:r>
            <a:endParaRPr lang="zh-CN" altLang="en-US"/>
          </a:p>
        </p:txBody>
      </p:sp>
      <p:sp>
        <p:nvSpPr>
          <p:cNvPr id="10491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数学教育能够培养逻辑思维能力，帮助学生理解和分析问题。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数学教育能够激发创造性思维能力，鼓励学生探索新的解题思路。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数学教育能够提高空间想象能力，帮助学生更好地理解三维空间。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数学教育能够促进批判性思维的发展，帮助学生辨别是非，评估信息。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数学教育的方法</a:t>
            </a:r>
            <a:endParaRPr lang="zh-CN" altLang="en-US"/>
          </a:p>
        </p:txBody>
      </p:sp>
      <p:sp>
        <p:nvSpPr>
          <p:cNvPr id="104918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传统教学方法：讲授式教学、练习式教学</a:t>
            </a:r>
            <a:endParaRPr lang="zh-CN" altLang="en-US"/>
          </a:p>
        </p:txBody>
      </p:sp>
      <p:sp>
        <p:nvSpPr>
          <p:cNvPr id="1049262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讲授式教学：以教师讲授为主，学生被动接受知识的方式。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练习式教学：以学生练习为主，教师指导为辅，注重学生实践操作能力的培养。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创新教学方法：探究式教学、合作学习、翻转课堂</a:t>
            </a:r>
            <a:endParaRPr lang="zh-CN" altLang="en-US"/>
          </a:p>
        </p:txBody>
      </p:sp>
      <p:sp>
        <p:nvSpPr>
          <p:cNvPr id="1049314" name="对角圆角矩形 15"/>
          <p:cNvSpPr/>
          <p:nvPr>
            <p:custDataLst>
              <p:tags r:id="rId2"/>
            </p:custDataLst>
          </p:nvPr>
        </p:nvSpPr>
        <p:spPr>
          <a:xfrm>
            <a:off x="608400" y="4984567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16"/>
          <p:cNvSpPr/>
          <p:nvPr>
            <p:custDataLst>
              <p:tags r:id="rId3"/>
            </p:custDataLst>
          </p:nvPr>
        </p:nvSpPr>
        <p:spPr>
          <a:xfrm>
            <a:off x="608400" y="4817016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17"/>
          <p:cNvSpPr/>
          <p:nvPr>
            <p:custDataLst>
              <p:tags r:id="rId4"/>
            </p:custDataLst>
          </p:nvPr>
        </p:nvSpPr>
        <p:spPr>
          <a:xfrm>
            <a:off x="1276057" y="4817016"/>
            <a:ext cx="100583" cy="16763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27"/>
          <p:cNvSpPr txBox="1"/>
          <p:nvPr>
            <p:custDataLst>
              <p:tags r:id="rId5"/>
            </p:custDataLst>
          </p:nvPr>
        </p:nvSpPr>
        <p:spPr>
          <a:xfrm>
            <a:off x="1319378" y="5038082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0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翻转课堂：重新调整课堂内外的时间，让学生在课前预习、课堂上通过讨论和互动深化理解。</a:t>
            </a:r>
            <a:endParaRPr lang="en-US" altLang="zh-CN" sz="20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2"/>
          <p:cNvSpPr/>
          <p:nvPr>
            <p:custDataLst>
              <p:tags r:id="rId6"/>
            </p:custDataLst>
          </p:nvPr>
        </p:nvSpPr>
        <p:spPr>
          <a:xfrm>
            <a:off x="608400" y="1999222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53"/>
          <p:cNvSpPr/>
          <p:nvPr>
            <p:custDataLst>
              <p:tags r:id="rId7"/>
            </p:custDataLst>
          </p:nvPr>
        </p:nvSpPr>
        <p:spPr>
          <a:xfrm>
            <a:off x="608400" y="1831670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54"/>
          <p:cNvSpPr/>
          <p:nvPr>
            <p:custDataLst>
              <p:tags r:id="rId8"/>
            </p:custDataLst>
          </p:nvPr>
        </p:nvSpPr>
        <p:spPr>
          <a:xfrm>
            <a:off x="1276057" y="1831670"/>
            <a:ext cx="100583" cy="16763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56"/>
          <p:cNvSpPr txBox="1"/>
          <p:nvPr>
            <p:custDataLst>
              <p:tags r:id="rId9"/>
            </p:custDataLst>
          </p:nvPr>
        </p:nvSpPr>
        <p:spPr>
          <a:xfrm>
            <a:off x="1319378" y="2045091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探究式教学：通过引导学生自主探究，培养其独立思考和解决问题的能力。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5"/>
          <p:cNvSpPr/>
          <p:nvPr>
            <p:custDataLst>
              <p:tags r:id="rId10"/>
            </p:custDataLst>
          </p:nvPr>
        </p:nvSpPr>
        <p:spPr>
          <a:xfrm>
            <a:off x="608400" y="3497628"/>
            <a:ext cx="10968932" cy="92452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6"/>
          <p:cNvSpPr/>
          <p:nvPr>
            <p:custDataLst>
              <p:tags r:id="rId11"/>
            </p:custDataLst>
          </p:nvPr>
        </p:nvSpPr>
        <p:spPr>
          <a:xfrm>
            <a:off x="608400" y="3330077"/>
            <a:ext cx="667588" cy="63702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7"/>
          <p:cNvSpPr/>
          <p:nvPr>
            <p:custDataLst>
              <p:tags r:id="rId12"/>
            </p:custDataLst>
          </p:nvPr>
        </p:nvSpPr>
        <p:spPr>
          <a:xfrm>
            <a:off x="1276057" y="3330077"/>
            <a:ext cx="100583" cy="16763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8"/>
          <p:cNvSpPr txBox="1"/>
          <p:nvPr>
            <p:custDataLst>
              <p:tags r:id="rId13"/>
            </p:custDataLst>
          </p:nvPr>
        </p:nvSpPr>
        <p:spPr>
          <a:xfrm>
            <a:off x="1319378" y="3551780"/>
            <a:ext cx="9910746" cy="82599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合作学习：通过小组合作，培养学生的团队协作和沟通能力。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教学方法的选择与运用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教学方法的分类：讲授法、讨论法、直观演示法、练习法等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教学方法的运用：注重启发式教学，引导学生主动参与学习过程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教学方法的效果评估：及时反馈教学效果，调整教学方法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选择教学方法的原则：根据教学目标、教学内容和学生特点进行选择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数学教育的策略</a:t>
            </a:r>
            <a:endParaRPr lang="zh-CN" altLang="en-US"/>
          </a:p>
        </p:txBody>
      </p:sp>
      <p:sp>
        <p:nvSpPr>
          <p:cNvPr id="1049458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https://d.book118.com/288142115060006031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1"/>
  <p:tag name="KSO_WM_UNIT_INDEX" val="1_6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3_3"/>
  <p:tag name="KSO_WM_UNIT_INDEX" val="1_3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2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2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2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2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4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9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数学教育的方法与策略</vt:lpstr>
      <vt:lpstr>目录</vt:lpstr>
      <vt:lpstr>添加章节标题</vt:lpstr>
      <vt:lpstr>数学教育的重要性</vt:lpstr>
      <vt:lpstr>数学在教育中的地位</vt:lpstr>
      <vt:lpstr>数学教育的目标</vt:lpstr>
      <vt:lpstr>数学教育对思维能力的影响</vt:lpstr>
      <vt:lpstr>数学教育的方法</vt:lpstr>
      <vt:lpstr>传统教学方法：讲授式教学、练习式教学</vt:lpstr>
      <vt:lpstr>创新教学方法：探究式教学、合作学习、翻转课堂</vt:lpstr>
      <vt:lpstr>教学方法的选择与运用</vt:lpstr>
      <vt:lpstr>数学教育的策略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2024-09-08T09:43:39.688</cp:lastPrinted>
  <dcterms:created xsi:type="dcterms:W3CDTF">2024-09-08T01:43:39Z</dcterms:created>
  <dcterms:modified xsi:type="dcterms:W3CDTF">2024-09-08T01:43:41Z</dcterms:modified>
</cp:coreProperties>
</file>