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07E0B5-1972-464D-BD8B-E3FF57A3E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178B1-AC65-43F9-A7BA-F1ABA8C46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655ABA-F8EF-4847-A719-366F1ACDC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C68398-C7BD-4EB6-A07D-D82DA1890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6A852F-DBB0-4699-B786-A476C4CC39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83EAFB-3D91-4919-AD15-159CBC4CE1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1B02CD-5934-4257-AAFC-3DF919532D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711A82-91BB-443E-9A8B-F0B76762C7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BB576C-48CB-499A-8A77-430CB0762E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EB38B-8E77-4CD6-93AF-8333B477F5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0A51A-9C0E-4685-BFCF-A0EE27423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43037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多核技术</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多核技术概述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多核处理器架构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并行计算与多线程编程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多核技术在操作系统中应用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多核技术在云计算和大数据领域应用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挑战、发展趋势及前景展望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多核技术概述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多核技术是指在一个处理器芯片上集成多个处理核心，每个核心都可以独立执行指令，从而提高处理器的并行处理能力和整体性能。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多核技术经历了从单核到双核、四核、八核等多核的发展历程，随着技术的不断进步，未来还将出现更多核心数的处理器。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功耗差异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多核处理器在相同性能下相比单核处理器具有更低的功耗，因为多核处理器可以通过动态调整核心频率和电压来降低功耗。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设计复杂度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多核处理器的设计复杂度比单核处理器更高，需要解决多个核心之间的协同工作、资源共享、任务调度等问题。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性能差异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多核处理器相比单核处理器具有更高的并行处理能力和整体性能，能够同时处理多个任务，提高系统响应速度和运行效率。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多核与单核区别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嵌入式系统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嵌入式系统需要满足实时性和低功耗等要求，多核技术可以通过动态调整核心频率和电压来降低功耗，同时提高系统响应速度。</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云计算</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云计算需要处理海量数据和复杂计算任务，多核技术可以提高服务器的并行处理能力和整体性能，满足云计算对高性能计算的需求。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人工智能</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人工智能需要进行大量的矩阵运算和深度学习训练，多核技术可以加速计算过程，提高训练速度和模型准确性。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游戏娱乐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游戏娱乐需要处理复杂的图形渲染和物理模拟等计算任务，多核技术可以提高游戏运行的流畅度和画面质量。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多核处理器架构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大规模并行处理（MPP）</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大量处理器通过高速网络互联，共同处理大规模并行任务。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对称多处理（SMP）</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多个处理器共享同一物理内存，通过高速缓存一致性协议保证数据一致性。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非均匀内存访问（NUMA）</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处理器分为多个节点，每个节点内的处理器共享内存，节点间通过互联网络进行通信。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常见多核处理器类型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SMP架构特点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简化编程模型，易于实现线程级并行；但随着处理器数量增加，通信开销和缓存一致性问题逐渐凸显。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NUMA架构特点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降低了内存访问延迟，提高了处理器间的通信效率；但编程模型相对复杂，需要考虑数据局部性和负载均衡问题。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MPP架构特点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适用于大规模并行计算，可扩展性强；但编程模型复杂，需要显式管理并行任务和通信。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架构特点及优势分析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伪共享问题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当多个处理器同时访问同一缓存行中的不同数据时，会引发伪共享问题，导致不必要的缓存失效和同步开销。</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解决方案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通过优化数据布局、使用无锁编程技术、减少不必要的数据共享等方式来降低伪共享问题的影响。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缓存一致性协议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为了保证多个处理器间共享数据的一致性，需要采用缓存一致性协议，如MESI、MOESI等。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缓存一致性问题探讨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并行计算与多线程编程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并行计算是指同时使用多种计算资源解决计算问题的过程，其主要目的是快速解决大型且复杂的计算问题。</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并行计算通过任务划分，将大问题拆分成多个小问题，并分配给不同的处理器同时处理，最后合并各处理器结果得到最终解。</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指令级并行、数据级并行和任务级并行等。其中，指令级并行通过同时执行多条指令来提高处理速度；数据级并行通过对数据集进行划分并分配给多个处理单元同时处理来提高处理速度；任务级并行通过将任务划分成多个子任务并分配给不同的处理器并行执行来提高处理速度。</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并行计算概念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并行计算原理</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并行计算方法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并行计算原理及方法论述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多线程是程序设计中的一种技术，它允许程序中存在多个控制流，这些控制流共享程序中的资源，如内存和I/O设备等。</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线程同步、线程通信、线程优先级管理、线程池技术等。其中，线程同步用于解决多个线程访问共享资源时的数据一致性问题；线程通信用于实现线程间的协作；线程优先级管理用于控制线程的执行顺序；线程池技术用于提高线程的复用性和系统性能。</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在实际应用中，多线程被广泛应用于提高程序的响应性和吞吐量。例如，在Web服务器中，使用多线程技术可以同时处理多个用户请求，提高服务器的并发处理能力。</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多线程概念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多线程编程技巧</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多线程实践分享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多线程编程技巧与实践分享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https://d.book118.com/288143037117006036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2024-09-16T05:52:22.792</cp:lastPrinted>
  <dcterms:created xsi:type="dcterms:W3CDTF">2024-09-15T21:52:22Z</dcterms:created>
  <dcterms:modified xsi:type="dcterms:W3CDTF">2024-09-15T21:52:24Z</dcterms:modified>
</cp:coreProperties>
</file>