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87430-9C8B-45FC-8411-CA413BCCF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F6FE3-519E-4E8B-A6DB-015E0207C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61960-73DB-44FD-951B-856FD5A98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98C6D-6210-4B80-B155-5A5317A75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161D21-F43B-4F16-9539-8179DAFAB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6B093C-5C1D-4C9A-8D79-37EA266E3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C09770-2AC9-479B-B23A-551E29CD8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503EB-2A17-40A0-931B-EE33E2538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9886D-FEA0-4545-ADCC-AF7AF40BD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AB0AD-65BB-4E07-8FF4-FC534BDDD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59EFE-F31C-4F84-8443-1AEEB8505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43046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造船工程施工进度安排管理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施工进度计划制定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进度监控与报告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应对进度偏差措施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风险管理及应对策略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45" r="320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97" r="321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随着全球贸易的增长和海洋资源的开发，船舶工业持续发展，造船工程作为船舶工业的重要环节，其施工进度管理至关重要。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船舶工业发展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造船工程涉及众多专业领域，如设计、材料、制造、装配等，需要协调各方资源，确保施工按计划顺利进行。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造船工程复杂性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造船工程背景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通过有效的施工进度管理，可以确保项目按计划推进，避免延误和成本超支。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保障项目按期交付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99" r="629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合理安排施工进度，可以优化资源配置，提高人力、物力、财力等资源的利用效率。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施工进度管理有助于确保各施工环节有序进行，从而提升项目整体质量。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施工进度管理意义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制定科学合理的施工进度计划，确保项目在规定时间内完成。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按时完成施工任务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通过优化施工流程和资源配置，降低项目成本，提高经济效益。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实现成本控制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确保项目质量符合客户要求，提高客户满意度和企业声誉。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施工进度计划制定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通过分析造船工程的整体流程，识别出影响工程总工期的关键路径，如船体建造、设备安装、系统调试等。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在关键路径中，进一步划分出具体的关键任务，明确各项任务的开始时间、完成时间和所需资源。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识别关键路径与任务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关键任务划分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关键路径识别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根据关键任务的划分，评估所需的人力、物力、财力等资源，并进行合理的预测和规划。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结合资源需求分析结果，制定详细的资源分配计划，确保各项任务在资源保障下得以顺利进行。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评估资源需求与分配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制定详细施工进度计划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施工进度计划编制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在识别关键路径、评估资源需求的基础上，编制详细的施工进度计划，明确各项任务的开始时间、完成时间和关键节点。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计划调整与优化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根据工程实际情况和进度监控结果，及时调整施工进度计划，确保工程按计划顺利进行并实现预期目标。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进度监控与报告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通过现场记录、照片、视频等方式采集实际进度数据。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020" r="2002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采集方式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包括各施工阶段的完成情况、质量情况、安全情况等。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对采集的数据进行整理、分类和归档，以便后续分析和报告。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实际进度数据采集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对比内容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将实际进度数据与计划进度进行对比，分析差异和原因。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采用图表、数据对比等方式进行分析，直观展示进度偏差。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偏差处理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针对进度偏差，制定相应的调整措施和计划，确保工程按计划进行。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与计划进度对比分析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https://d.book118.com/288143046062006033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2024-09-11T11:42:15.531</cp:lastPrinted>
  <dcterms:created xsi:type="dcterms:W3CDTF">2024-09-11T03:42:15Z</dcterms:created>
  <dcterms:modified xsi:type="dcterms:W3CDTF">2024-09-11T03:42:17Z</dcterms:modified>
</cp:coreProperties>
</file>