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2A595-60B4-4164-9F6F-A3E55723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559D4-9A51-4C2F-9508-281DA808B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7BFA1-69C7-4585-B267-9E38F9BD6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BBB50-DF18-4BF1-B547-61BC5F4C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B6CDBA-FAC6-4117-8B8B-F38226A2F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3ED2A-3EB2-451B-9B51-2619F6AC4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682CE-35F6-427D-9CF9-B512EEE97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6313D-3258-47AD-A072-086029B80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62A91-19CA-45BE-8AF5-08BD6A413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326E8-4944-421D-A6E2-F7A3E0FFE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C1374-B1A8-4618-8729-0C932779F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00024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冻伤的护理查房急诊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冻伤的概述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冻伤的急救护理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冻伤的康复护理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冻伤的预防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冻伤的概述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冻伤是由于寒冷引起的局部或全身的损伤。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分为局部冻伤和全身冻伤，其中局部冻伤又分为冻结性冻伤和非冻结性冻伤。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74" b="30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寒冷环境是导致冻伤的主要原因，包括低温、潮湿、风速等环境因素。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当人体长时间处于寒冷环境中，局部组织受到低温影响，导致血管收缩、血流减慢，组织缺血、缺氧，进而引发冻伤。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局部冻伤表现为皮肤苍白、冷痛、麻木，可能出现水疱、溃疡等；全身冻伤表现为寒战、心跳加快、呼吸急促、血压下降等。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根据患者的病史、临床表现及体格检查进行诊断。对于疑似冻伤患者，医生会检查患者的体温、脉搏、呼吸等生命体征，并观察患者的皮肤状况。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14" r="2231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冻伤的急救护理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迅速恢复体温是冻伤急救的关键步骤。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将冻伤患者移至温暖的环境中，脱去湿冷衣物，用温暖干燥的毛毯或衣物包裹全身，特别是四肢和头部。避免使用热水或火源，以免加重组织损伤。同时，监测患者的体温，确保其逐渐恢复正常。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快速复温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清洁伤口并预防感染是冻伤急救的重要环节。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检查冻伤部位，去除任何残留的冰块或雪粒。用温水清洁伤口，避免使用肥皂或酒精等刺激性物质。保持伤口干燥，避免涂抹油脂或药膏，以免阻碍复温过程。对于严重的冻伤，可能需要外科手术清创。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药物治疗可以缓解疼痛、预防感染和促进血液循环。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根据患者的具体情况，医生可能会开具止痛药、消炎药和改善血液循环的药物。确保患者按时服药，并留意任何不良反应。同时，保持充足的水分摄入，以帮助药物吸收和代谢。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https://d.book118.com/295000024303011103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2024-09-13T06:33:58.774</cp:lastPrinted>
  <dcterms:created xsi:type="dcterms:W3CDTF">2024-09-12T22:33:58Z</dcterms:created>
  <dcterms:modified xsi:type="dcterms:W3CDTF">2024-09-12T22:34:00Z</dcterms:modified>
</cp:coreProperties>
</file>